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75" r:id="rId3"/>
    <p:sldId id="408" r:id="rId4"/>
    <p:sldId id="307" r:id="rId5"/>
    <p:sldId id="308" r:id="rId6"/>
    <p:sldId id="309" r:id="rId7"/>
    <p:sldId id="310" r:id="rId8"/>
    <p:sldId id="311" r:id="rId9"/>
    <p:sldId id="312" r:id="rId10"/>
    <p:sldId id="409" r:id="rId11"/>
    <p:sldId id="315" r:id="rId12"/>
    <p:sldId id="316" r:id="rId13"/>
    <p:sldId id="317" r:id="rId14"/>
    <p:sldId id="410" r:id="rId15"/>
    <p:sldId id="320" r:id="rId16"/>
    <p:sldId id="314" r:id="rId17"/>
    <p:sldId id="321" r:id="rId18"/>
    <p:sldId id="301" r:id="rId19"/>
    <p:sldId id="302" r:id="rId20"/>
    <p:sldId id="322" r:id="rId21"/>
    <p:sldId id="323" r:id="rId22"/>
    <p:sldId id="347" r:id="rId23"/>
    <p:sldId id="348" r:id="rId24"/>
    <p:sldId id="349" r:id="rId25"/>
    <p:sldId id="324" r:id="rId26"/>
    <p:sldId id="325" r:id="rId27"/>
    <p:sldId id="326" r:id="rId28"/>
    <p:sldId id="328" r:id="rId29"/>
    <p:sldId id="327" r:id="rId30"/>
    <p:sldId id="303" r:id="rId31"/>
    <p:sldId id="329" r:id="rId32"/>
    <p:sldId id="334" r:id="rId33"/>
    <p:sldId id="330" r:id="rId34"/>
    <p:sldId id="331" r:id="rId35"/>
    <p:sldId id="332" r:id="rId36"/>
    <p:sldId id="333" r:id="rId37"/>
    <p:sldId id="350" r:id="rId38"/>
    <p:sldId id="351" r:id="rId39"/>
    <p:sldId id="352" r:id="rId40"/>
    <p:sldId id="353" r:id="rId41"/>
    <p:sldId id="354" r:id="rId42"/>
    <p:sldId id="304" r:id="rId43"/>
    <p:sldId id="335" r:id="rId44"/>
    <p:sldId id="336" r:id="rId45"/>
    <p:sldId id="339" r:id="rId46"/>
    <p:sldId id="356" r:id="rId47"/>
    <p:sldId id="341" r:id="rId48"/>
    <p:sldId id="355" r:id="rId49"/>
    <p:sldId id="340" r:id="rId50"/>
    <p:sldId id="337" r:id="rId51"/>
    <p:sldId id="338" r:id="rId52"/>
    <p:sldId id="405" r:id="rId53"/>
    <p:sldId id="342" r:id="rId54"/>
    <p:sldId id="345" r:id="rId55"/>
    <p:sldId id="406" r:id="rId56"/>
    <p:sldId id="358" r:id="rId57"/>
    <p:sldId id="346" r:id="rId58"/>
    <p:sldId id="359" r:id="rId59"/>
    <p:sldId id="360" r:id="rId60"/>
    <p:sldId id="361" r:id="rId61"/>
    <p:sldId id="362" r:id="rId62"/>
    <p:sldId id="407" r:id="rId63"/>
    <p:sldId id="363" r:id="rId64"/>
    <p:sldId id="370" r:id="rId65"/>
    <p:sldId id="383" r:id="rId66"/>
    <p:sldId id="369" r:id="rId67"/>
    <p:sldId id="365" r:id="rId68"/>
    <p:sldId id="366" r:id="rId69"/>
    <p:sldId id="367" r:id="rId70"/>
    <p:sldId id="368" r:id="rId71"/>
    <p:sldId id="305" r:id="rId72"/>
    <p:sldId id="496" r:id="rId73"/>
    <p:sldId id="300" r:id="rId7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1"/>
    <a:srgbClr val="9BB1F0"/>
    <a:srgbClr val="F5E728"/>
    <a:srgbClr val="FFD20C"/>
    <a:srgbClr val="FCFCFC"/>
    <a:srgbClr val="A1D971"/>
    <a:srgbClr val="BDEB60"/>
    <a:srgbClr val="606060"/>
    <a:srgbClr val="D8E687"/>
    <a:srgbClr val="74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6" autoAdjust="0"/>
    <p:restoredTop sz="90672" autoAdjust="0"/>
  </p:normalViewPr>
  <p:slideViewPr>
    <p:cSldViewPr snapToGrid="0" snapToObjects="1">
      <p:cViewPr varScale="1">
        <p:scale>
          <a:sx n="68" d="100"/>
          <a:sy n="68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0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3F722-5AD6-BF41-8E9E-0D47478E9CE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38CC2-590E-FE42-B4D0-2D2D10193E0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0" rIns="0" anchor="ctr" anchorCtr="0"/>
        <a:lstStyle/>
        <a:p>
          <a:pPr marL="0" indent="0">
            <a:tabLst/>
          </a:pPr>
          <a:r>
            <a:rPr lang="zh-TW" altLang="zh-TW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真實情況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DECCA727-20F1-E747-9DAE-2E30B17F6D70}" type="parTrans" cxnId="{C86A3A88-1E69-0D49-B69B-2F3C9CEE377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FABEBB7F-B06F-7342-B1F9-5B1613DECC2B}" type="sibTrans" cxnId="{C86A3A88-1E69-0D49-B69B-2F3C9CEE377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E5612D13-B53B-2A43-B8E3-C123D9C2831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FB0751C-029C-8C41-9BD4-E3912D233F92}" type="parTrans" cxnId="{B62FE9D2-7209-F242-98DB-4AEF9CD6709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F6FF95B-23DA-1D4A-BB5A-9B161FB15212}" type="sibTrans" cxnId="{B62FE9D2-7209-F242-98DB-4AEF9CD6709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19427DE5-147C-2B4C-B82A-0B1CBB5E6A7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EAD0B46-C5E6-4943-8916-BA6408A82A4B}" type="par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9CB2933-202F-DD43-A5C0-FCDD98530968}" type="sib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3B675AA-DC67-3644-866D-90F2466D93E1}" type="pres">
      <dgm:prSet presAssocID="{3133F722-5AD6-BF41-8E9E-0D47478E9CE7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6A498-397D-DA48-8806-DA14ECE905BC}" type="pres">
      <dgm:prSet presAssocID="{3133F722-5AD6-BF41-8E9E-0D47478E9CE7}" presName="dummyMaxCanvas" presStyleCnt="0">
        <dgm:presLayoutVars/>
      </dgm:prSet>
      <dgm:spPr/>
    </dgm:pt>
    <dgm:pt modelId="{DB7C15E9-4C01-1248-AF41-0805E0CD54AD}" type="pres">
      <dgm:prSet presAssocID="{3133F722-5AD6-BF41-8E9E-0D47478E9C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0277A-4F7C-3348-94E4-2C2745DC9C91}" type="pres">
      <dgm:prSet presAssocID="{3133F722-5AD6-BF41-8E9E-0D47478E9CE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019BF-49EB-764F-82AE-55C6678B2DF5}" type="pres">
      <dgm:prSet presAssocID="{3133F722-5AD6-BF41-8E9E-0D47478E9C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F75D-5F37-AC40-B087-9D9F79282BAF}" type="pres">
      <dgm:prSet presAssocID="{3133F722-5AD6-BF41-8E9E-0D47478E9C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78BC-5D19-6141-9675-E806844C5CF9}" type="pres">
      <dgm:prSet presAssocID="{3133F722-5AD6-BF41-8E9E-0D47478E9C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FD7E-9FCF-2E42-ADA8-37A6203AFCD0}" type="pres">
      <dgm:prSet presAssocID="{3133F722-5AD6-BF41-8E9E-0D47478E9C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BEFE-0307-3D46-865E-6ED04BAA429A}" type="pres">
      <dgm:prSet presAssocID="{3133F722-5AD6-BF41-8E9E-0D47478E9C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F0249-A967-1E4F-8902-28039DF46CFC}" type="pres">
      <dgm:prSet presAssocID="{3133F722-5AD6-BF41-8E9E-0D47478E9C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3F2AE-8740-8644-A50E-0D98BD6FEE6F}" type="presOf" srcId="{3133F722-5AD6-BF41-8E9E-0D47478E9CE7}" destId="{33B675AA-DC67-3644-866D-90F2466D93E1}" srcOrd="0" destOrd="0" presId="urn:microsoft.com/office/officeart/2005/8/layout/vProcess5"/>
    <dgm:cxn modelId="{C2F0A2B5-63C9-EA40-B952-760E1E202420}" type="presOf" srcId="{19427DE5-147C-2B4C-B82A-0B1CBB5E6A76}" destId="{F54019BF-49EB-764F-82AE-55C6678B2DF5}" srcOrd="0" destOrd="0" presId="urn:microsoft.com/office/officeart/2005/8/layout/vProcess5"/>
    <dgm:cxn modelId="{C86A3A88-1E69-0D49-B69B-2F3C9CEE377C}" srcId="{3133F722-5AD6-BF41-8E9E-0D47478E9CE7}" destId="{E1438CC2-590E-FE42-B4D0-2D2D10193E0A}" srcOrd="0" destOrd="0" parTransId="{DECCA727-20F1-E747-9DAE-2E30B17F6D70}" sibTransId="{FABEBB7F-B06F-7342-B1F9-5B1613DECC2B}"/>
    <dgm:cxn modelId="{B62FE9D2-7209-F242-98DB-4AEF9CD6709C}" srcId="{3133F722-5AD6-BF41-8E9E-0D47478E9CE7}" destId="{E5612D13-B53B-2A43-B8E3-C123D9C28317}" srcOrd="1" destOrd="0" parTransId="{9FB0751C-029C-8C41-9BD4-E3912D233F92}" sibTransId="{3F6FF95B-23DA-1D4A-BB5A-9B161FB15212}"/>
    <dgm:cxn modelId="{90E6D6BC-D703-1545-A884-2743BFC6C0BE}" type="presOf" srcId="{E1438CC2-590E-FE42-B4D0-2D2D10193E0A}" destId="{32D4FD7E-9FCF-2E42-ADA8-37A6203AFCD0}" srcOrd="1" destOrd="0" presId="urn:microsoft.com/office/officeart/2005/8/layout/vProcess5"/>
    <dgm:cxn modelId="{5744FD9E-0C07-2A49-9ED2-B9034C019BBD}" type="presOf" srcId="{E1438CC2-590E-FE42-B4D0-2D2D10193E0A}" destId="{DB7C15E9-4C01-1248-AF41-0805E0CD54AD}" srcOrd="0" destOrd="0" presId="urn:microsoft.com/office/officeart/2005/8/layout/vProcess5"/>
    <dgm:cxn modelId="{9D5B5ECE-7F4C-9F4A-8A0C-CBB5BF871522}" type="presOf" srcId="{FABEBB7F-B06F-7342-B1F9-5B1613DECC2B}" destId="{1703F75D-5F37-AC40-B087-9D9F79282BAF}" srcOrd="0" destOrd="0" presId="urn:microsoft.com/office/officeart/2005/8/layout/vProcess5"/>
    <dgm:cxn modelId="{6FDF16C1-986A-FF41-94C8-EBE035D575E6}" type="presOf" srcId="{3F6FF95B-23DA-1D4A-BB5A-9B161FB15212}" destId="{F81F78BC-5D19-6141-9675-E806844C5CF9}" srcOrd="0" destOrd="0" presId="urn:microsoft.com/office/officeart/2005/8/layout/vProcess5"/>
    <dgm:cxn modelId="{791F67B5-CAEB-5241-9DFF-923F5391FB74}" type="presOf" srcId="{E5612D13-B53B-2A43-B8E3-C123D9C28317}" destId="{8C60277A-4F7C-3348-94E4-2C2745DC9C91}" srcOrd="0" destOrd="0" presId="urn:microsoft.com/office/officeart/2005/8/layout/vProcess5"/>
    <dgm:cxn modelId="{D32D01F8-4706-8D47-9830-F395BE73E7CB}" srcId="{3133F722-5AD6-BF41-8E9E-0D47478E9CE7}" destId="{19427DE5-147C-2B4C-B82A-0B1CBB5E6A76}" srcOrd="2" destOrd="0" parTransId="{9EAD0B46-C5E6-4943-8916-BA6408A82A4B}" sibTransId="{39CB2933-202F-DD43-A5C0-FCDD98530968}"/>
    <dgm:cxn modelId="{A598EC13-B78C-6B4F-B78D-87D6C1DEFEEE}" type="presOf" srcId="{E5612D13-B53B-2A43-B8E3-C123D9C28317}" destId="{C0A4BEFE-0307-3D46-865E-6ED04BAA429A}" srcOrd="1" destOrd="0" presId="urn:microsoft.com/office/officeart/2005/8/layout/vProcess5"/>
    <dgm:cxn modelId="{DAB046C5-FB69-8C48-866E-B29C13503783}" type="presOf" srcId="{19427DE5-147C-2B4C-B82A-0B1CBB5E6A76}" destId="{AEFF0249-A967-1E4F-8902-28039DF46CFC}" srcOrd="1" destOrd="0" presId="urn:microsoft.com/office/officeart/2005/8/layout/vProcess5"/>
    <dgm:cxn modelId="{6045550E-ED2E-5341-BA0B-E56B506324D0}" type="presParOf" srcId="{33B675AA-DC67-3644-866D-90F2466D93E1}" destId="{C076A498-397D-DA48-8806-DA14ECE905BC}" srcOrd="0" destOrd="0" presId="urn:microsoft.com/office/officeart/2005/8/layout/vProcess5"/>
    <dgm:cxn modelId="{F98C6426-D28C-5642-934F-AD23636F21AF}" type="presParOf" srcId="{33B675AA-DC67-3644-866D-90F2466D93E1}" destId="{DB7C15E9-4C01-1248-AF41-0805E0CD54AD}" srcOrd="1" destOrd="0" presId="urn:microsoft.com/office/officeart/2005/8/layout/vProcess5"/>
    <dgm:cxn modelId="{718B3976-6672-DA44-A9CD-235F97A6B9D5}" type="presParOf" srcId="{33B675AA-DC67-3644-866D-90F2466D93E1}" destId="{8C60277A-4F7C-3348-94E4-2C2745DC9C91}" srcOrd="2" destOrd="0" presId="urn:microsoft.com/office/officeart/2005/8/layout/vProcess5"/>
    <dgm:cxn modelId="{53CFE2C5-43C4-2D40-B768-51A41B1F7403}" type="presParOf" srcId="{33B675AA-DC67-3644-866D-90F2466D93E1}" destId="{F54019BF-49EB-764F-82AE-55C6678B2DF5}" srcOrd="3" destOrd="0" presId="urn:microsoft.com/office/officeart/2005/8/layout/vProcess5"/>
    <dgm:cxn modelId="{BCEEC763-2934-8046-912F-227D0EDCCE7E}" type="presParOf" srcId="{33B675AA-DC67-3644-866D-90F2466D93E1}" destId="{1703F75D-5F37-AC40-B087-9D9F79282BAF}" srcOrd="4" destOrd="0" presId="urn:microsoft.com/office/officeart/2005/8/layout/vProcess5"/>
    <dgm:cxn modelId="{05A5BBF3-5311-144F-9902-533CE41A2727}" type="presParOf" srcId="{33B675AA-DC67-3644-866D-90F2466D93E1}" destId="{F81F78BC-5D19-6141-9675-E806844C5CF9}" srcOrd="5" destOrd="0" presId="urn:microsoft.com/office/officeart/2005/8/layout/vProcess5"/>
    <dgm:cxn modelId="{CF89310F-901C-CA48-ABF4-06B99FC1A71A}" type="presParOf" srcId="{33B675AA-DC67-3644-866D-90F2466D93E1}" destId="{32D4FD7E-9FCF-2E42-ADA8-37A6203AFCD0}" srcOrd="6" destOrd="0" presId="urn:microsoft.com/office/officeart/2005/8/layout/vProcess5"/>
    <dgm:cxn modelId="{7D0447C0-E7EF-1442-A269-221621F4341A}" type="presParOf" srcId="{33B675AA-DC67-3644-866D-90F2466D93E1}" destId="{C0A4BEFE-0307-3D46-865E-6ED04BAA429A}" srcOrd="7" destOrd="0" presId="urn:microsoft.com/office/officeart/2005/8/layout/vProcess5"/>
    <dgm:cxn modelId="{DD366ABF-C822-D24F-8A7C-79E0080A552F}" type="presParOf" srcId="{33B675AA-DC67-3644-866D-90F2466D93E1}" destId="{AEFF0249-A967-1E4F-8902-28039DF46C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3F722-5AD6-BF41-8E9E-0D47478E9CE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38CC2-590E-FE42-B4D0-2D2D10193E0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0" rIns="0" anchor="ctr" anchorCtr="0"/>
        <a:lstStyle/>
        <a:p>
          <a:pPr marL="0" indent="0">
            <a:tabLst/>
          </a:pPr>
          <a:r>
            <a:rPr lang="zh-TW" altLang="zh-TW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      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真實情況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DECCA727-20F1-E747-9DAE-2E30B17F6D70}" type="parTrans" cxnId="{C86A3A88-1E69-0D49-B69B-2F3C9CEE377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FABEBB7F-B06F-7342-B1F9-5B1613DECC2B}" type="sibTrans" cxnId="{C86A3A88-1E69-0D49-B69B-2F3C9CEE377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E5612D13-B53B-2A43-B8E3-C123D9C2831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  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FB0751C-029C-8C41-9BD4-E3912D233F92}" type="parTrans" cxnId="{B62FE9D2-7209-F242-98DB-4AEF9CD6709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F6FF95B-23DA-1D4A-BB5A-9B161FB15212}" type="sibTrans" cxnId="{B62FE9D2-7209-F242-98DB-4AEF9CD6709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19427DE5-147C-2B4C-B82A-0B1CBB5E6A7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EAD0B46-C5E6-4943-8916-BA6408A82A4B}" type="par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9CB2933-202F-DD43-A5C0-FCDD98530968}" type="sib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3B675AA-DC67-3644-866D-90F2466D93E1}" type="pres">
      <dgm:prSet presAssocID="{3133F722-5AD6-BF41-8E9E-0D47478E9CE7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6A498-397D-DA48-8806-DA14ECE905BC}" type="pres">
      <dgm:prSet presAssocID="{3133F722-5AD6-BF41-8E9E-0D47478E9CE7}" presName="dummyMaxCanvas" presStyleCnt="0">
        <dgm:presLayoutVars/>
      </dgm:prSet>
      <dgm:spPr/>
    </dgm:pt>
    <dgm:pt modelId="{DB7C15E9-4C01-1248-AF41-0805E0CD54AD}" type="pres">
      <dgm:prSet presAssocID="{3133F722-5AD6-BF41-8E9E-0D47478E9C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0277A-4F7C-3348-94E4-2C2745DC9C91}" type="pres">
      <dgm:prSet presAssocID="{3133F722-5AD6-BF41-8E9E-0D47478E9CE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019BF-49EB-764F-82AE-55C6678B2DF5}" type="pres">
      <dgm:prSet presAssocID="{3133F722-5AD6-BF41-8E9E-0D47478E9C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F75D-5F37-AC40-B087-9D9F79282BAF}" type="pres">
      <dgm:prSet presAssocID="{3133F722-5AD6-BF41-8E9E-0D47478E9C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78BC-5D19-6141-9675-E806844C5CF9}" type="pres">
      <dgm:prSet presAssocID="{3133F722-5AD6-BF41-8E9E-0D47478E9C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FD7E-9FCF-2E42-ADA8-37A6203AFCD0}" type="pres">
      <dgm:prSet presAssocID="{3133F722-5AD6-BF41-8E9E-0D47478E9C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BEFE-0307-3D46-865E-6ED04BAA429A}" type="pres">
      <dgm:prSet presAssocID="{3133F722-5AD6-BF41-8E9E-0D47478E9C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F0249-A967-1E4F-8902-28039DF46CFC}" type="pres">
      <dgm:prSet presAssocID="{3133F722-5AD6-BF41-8E9E-0D47478E9C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A3A88-1E69-0D49-B69B-2F3C9CEE377C}" srcId="{3133F722-5AD6-BF41-8E9E-0D47478E9CE7}" destId="{E1438CC2-590E-FE42-B4D0-2D2D10193E0A}" srcOrd="0" destOrd="0" parTransId="{DECCA727-20F1-E747-9DAE-2E30B17F6D70}" sibTransId="{FABEBB7F-B06F-7342-B1F9-5B1613DECC2B}"/>
    <dgm:cxn modelId="{4D685A80-7FFD-D246-ADC5-F48F0F22D7D2}" type="presOf" srcId="{3F6FF95B-23DA-1D4A-BB5A-9B161FB15212}" destId="{F81F78BC-5D19-6141-9675-E806844C5CF9}" srcOrd="0" destOrd="0" presId="urn:microsoft.com/office/officeart/2005/8/layout/vProcess5"/>
    <dgm:cxn modelId="{73250F4F-A7AD-6D49-ACCB-97892DB662EE}" type="presOf" srcId="{3133F722-5AD6-BF41-8E9E-0D47478E9CE7}" destId="{33B675AA-DC67-3644-866D-90F2466D93E1}" srcOrd="0" destOrd="0" presId="urn:microsoft.com/office/officeart/2005/8/layout/vProcess5"/>
    <dgm:cxn modelId="{3C15B045-C092-E140-BE30-5871AD68B4A5}" type="presOf" srcId="{19427DE5-147C-2B4C-B82A-0B1CBB5E6A76}" destId="{F54019BF-49EB-764F-82AE-55C6678B2DF5}" srcOrd="0" destOrd="0" presId="urn:microsoft.com/office/officeart/2005/8/layout/vProcess5"/>
    <dgm:cxn modelId="{E6E5F02A-9E6F-7A48-A44C-DB5C26FF1744}" type="presOf" srcId="{FABEBB7F-B06F-7342-B1F9-5B1613DECC2B}" destId="{1703F75D-5F37-AC40-B087-9D9F79282BAF}" srcOrd="0" destOrd="0" presId="urn:microsoft.com/office/officeart/2005/8/layout/vProcess5"/>
    <dgm:cxn modelId="{D8492671-78F1-4741-AAF4-34F2C418E72A}" type="presOf" srcId="{E5612D13-B53B-2A43-B8E3-C123D9C28317}" destId="{C0A4BEFE-0307-3D46-865E-6ED04BAA429A}" srcOrd="1" destOrd="0" presId="urn:microsoft.com/office/officeart/2005/8/layout/vProcess5"/>
    <dgm:cxn modelId="{B62FE9D2-7209-F242-98DB-4AEF9CD6709C}" srcId="{3133F722-5AD6-BF41-8E9E-0D47478E9CE7}" destId="{E5612D13-B53B-2A43-B8E3-C123D9C28317}" srcOrd="1" destOrd="0" parTransId="{9FB0751C-029C-8C41-9BD4-E3912D233F92}" sibTransId="{3F6FF95B-23DA-1D4A-BB5A-9B161FB15212}"/>
    <dgm:cxn modelId="{5C204A8A-D580-E443-AAF1-7D3B9F63E8BA}" type="presOf" srcId="{E5612D13-B53B-2A43-B8E3-C123D9C28317}" destId="{8C60277A-4F7C-3348-94E4-2C2745DC9C91}" srcOrd="0" destOrd="0" presId="urn:microsoft.com/office/officeart/2005/8/layout/vProcess5"/>
    <dgm:cxn modelId="{D32D01F8-4706-8D47-9830-F395BE73E7CB}" srcId="{3133F722-5AD6-BF41-8E9E-0D47478E9CE7}" destId="{19427DE5-147C-2B4C-B82A-0B1CBB5E6A76}" srcOrd="2" destOrd="0" parTransId="{9EAD0B46-C5E6-4943-8916-BA6408A82A4B}" sibTransId="{39CB2933-202F-DD43-A5C0-FCDD98530968}"/>
    <dgm:cxn modelId="{CFB35391-AE9B-0B4E-AE45-82DFFFDC928E}" type="presOf" srcId="{E1438CC2-590E-FE42-B4D0-2D2D10193E0A}" destId="{32D4FD7E-9FCF-2E42-ADA8-37A6203AFCD0}" srcOrd="1" destOrd="0" presId="urn:microsoft.com/office/officeart/2005/8/layout/vProcess5"/>
    <dgm:cxn modelId="{5A1C8A0E-5DF9-164D-970D-3F9FB52E61D4}" type="presOf" srcId="{E1438CC2-590E-FE42-B4D0-2D2D10193E0A}" destId="{DB7C15E9-4C01-1248-AF41-0805E0CD54AD}" srcOrd="0" destOrd="0" presId="urn:microsoft.com/office/officeart/2005/8/layout/vProcess5"/>
    <dgm:cxn modelId="{942FECB1-2A2F-674B-B95E-A438A2EC4B8D}" type="presOf" srcId="{19427DE5-147C-2B4C-B82A-0B1CBB5E6A76}" destId="{AEFF0249-A967-1E4F-8902-28039DF46CFC}" srcOrd="1" destOrd="0" presId="urn:microsoft.com/office/officeart/2005/8/layout/vProcess5"/>
    <dgm:cxn modelId="{126048E6-1BC9-2C45-BD00-033AE215B929}" type="presParOf" srcId="{33B675AA-DC67-3644-866D-90F2466D93E1}" destId="{C076A498-397D-DA48-8806-DA14ECE905BC}" srcOrd="0" destOrd="0" presId="urn:microsoft.com/office/officeart/2005/8/layout/vProcess5"/>
    <dgm:cxn modelId="{974D1DDF-5FDB-B244-85D3-3C1BB8A68895}" type="presParOf" srcId="{33B675AA-DC67-3644-866D-90F2466D93E1}" destId="{DB7C15E9-4C01-1248-AF41-0805E0CD54AD}" srcOrd="1" destOrd="0" presId="urn:microsoft.com/office/officeart/2005/8/layout/vProcess5"/>
    <dgm:cxn modelId="{DA75BD5B-BEBF-AE43-B504-90F1F1505989}" type="presParOf" srcId="{33B675AA-DC67-3644-866D-90F2466D93E1}" destId="{8C60277A-4F7C-3348-94E4-2C2745DC9C91}" srcOrd="2" destOrd="0" presId="urn:microsoft.com/office/officeart/2005/8/layout/vProcess5"/>
    <dgm:cxn modelId="{6F147AEE-8738-A346-8EC3-0EBCDB13950E}" type="presParOf" srcId="{33B675AA-DC67-3644-866D-90F2466D93E1}" destId="{F54019BF-49EB-764F-82AE-55C6678B2DF5}" srcOrd="3" destOrd="0" presId="urn:microsoft.com/office/officeart/2005/8/layout/vProcess5"/>
    <dgm:cxn modelId="{4A79829E-1E6E-924E-99AF-0AC4B95B7CE6}" type="presParOf" srcId="{33B675AA-DC67-3644-866D-90F2466D93E1}" destId="{1703F75D-5F37-AC40-B087-9D9F79282BAF}" srcOrd="4" destOrd="0" presId="urn:microsoft.com/office/officeart/2005/8/layout/vProcess5"/>
    <dgm:cxn modelId="{63CF3908-9D55-AE4E-9A4D-EA52764A2136}" type="presParOf" srcId="{33B675AA-DC67-3644-866D-90F2466D93E1}" destId="{F81F78BC-5D19-6141-9675-E806844C5CF9}" srcOrd="5" destOrd="0" presId="urn:microsoft.com/office/officeart/2005/8/layout/vProcess5"/>
    <dgm:cxn modelId="{B68A539A-CB28-F240-A059-9E4D07E80982}" type="presParOf" srcId="{33B675AA-DC67-3644-866D-90F2466D93E1}" destId="{32D4FD7E-9FCF-2E42-ADA8-37A6203AFCD0}" srcOrd="6" destOrd="0" presId="urn:microsoft.com/office/officeart/2005/8/layout/vProcess5"/>
    <dgm:cxn modelId="{0D4B5F99-459A-3D41-AEFA-B96FF8D374F4}" type="presParOf" srcId="{33B675AA-DC67-3644-866D-90F2466D93E1}" destId="{C0A4BEFE-0307-3D46-865E-6ED04BAA429A}" srcOrd="7" destOrd="0" presId="urn:microsoft.com/office/officeart/2005/8/layout/vProcess5"/>
    <dgm:cxn modelId="{D7BF439F-7C56-8E41-92EA-E1C7DC105D9A}" type="presParOf" srcId="{33B675AA-DC67-3644-866D-90F2466D93E1}" destId="{AEFF0249-A967-1E4F-8902-28039DF46C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3F722-5AD6-BF41-8E9E-0D47478E9CE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38CC2-590E-FE42-B4D0-2D2D10193E0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0" rIns="0" anchor="ctr" anchorCtr="0"/>
        <a:lstStyle/>
        <a:p>
          <a:pPr marL="0" indent="0">
            <a:tabLst/>
          </a:pPr>
          <a:r>
            <a:rPr lang="zh-TW" altLang="zh-TW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      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真實情況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DECCA727-20F1-E747-9DAE-2E30B17F6D70}" type="parTrans" cxnId="{C86A3A88-1E69-0D49-B69B-2F3C9CEE377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FABEBB7F-B06F-7342-B1F9-5B1613DECC2B}" type="sibTrans" cxnId="{C86A3A88-1E69-0D49-B69B-2F3C9CEE377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E5612D13-B53B-2A43-B8E3-C123D9C2831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  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FB0751C-029C-8C41-9BD4-E3912D233F92}" type="parTrans" cxnId="{B62FE9D2-7209-F242-98DB-4AEF9CD6709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F6FF95B-23DA-1D4A-BB5A-9B161FB15212}" type="sibTrans" cxnId="{B62FE9D2-7209-F242-98DB-4AEF9CD6709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19427DE5-147C-2B4C-B82A-0B1CBB5E6A7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EAD0B46-C5E6-4943-8916-BA6408A82A4B}" type="par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9CB2933-202F-DD43-A5C0-FCDD98530968}" type="sib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3B675AA-DC67-3644-866D-90F2466D93E1}" type="pres">
      <dgm:prSet presAssocID="{3133F722-5AD6-BF41-8E9E-0D47478E9CE7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6A498-397D-DA48-8806-DA14ECE905BC}" type="pres">
      <dgm:prSet presAssocID="{3133F722-5AD6-BF41-8E9E-0D47478E9CE7}" presName="dummyMaxCanvas" presStyleCnt="0">
        <dgm:presLayoutVars/>
      </dgm:prSet>
      <dgm:spPr/>
    </dgm:pt>
    <dgm:pt modelId="{DB7C15E9-4C01-1248-AF41-0805E0CD54AD}" type="pres">
      <dgm:prSet presAssocID="{3133F722-5AD6-BF41-8E9E-0D47478E9C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0277A-4F7C-3348-94E4-2C2745DC9C91}" type="pres">
      <dgm:prSet presAssocID="{3133F722-5AD6-BF41-8E9E-0D47478E9CE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019BF-49EB-764F-82AE-55C6678B2DF5}" type="pres">
      <dgm:prSet presAssocID="{3133F722-5AD6-BF41-8E9E-0D47478E9C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F75D-5F37-AC40-B087-9D9F79282BAF}" type="pres">
      <dgm:prSet presAssocID="{3133F722-5AD6-BF41-8E9E-0D47478E9C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78BC-5D19-6141-9675-E806844C5CF9}" type="pres">
      <dgm:prSet presAssocID="{3133F722-5AD6-BF41-8E9E-0D47478E9C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FD7E-9FCF-2E42-ADA8-37A6203AFCD0}" type="pres">
      <dgm:prSet presAssocID="{3133F722-5AD6-BF41-8E9E-0D47478E9C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BEFE-0307-3D46-865E-6ED04BAA429A}" type="pres">
      <dgm:prSet presAssocID="{3133F722-5AD6-BF41-8E9E-0D47478E9C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F0249-A967-1E4F-8902-28039DF46CFC}" type="pres">
      <dgm:prSet presAssocID="{3133F722-5AD6-BF41-8E9E-0D47478E9C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A3A88-1E69-0D49-B69B-2F3C9CEE377C}" srcId="{3133F722-5AD6-BF41-8E9E-0D47478E9CE7}" destId="{E1438CC2-590E-FE42-B4D0-2D2D10193E0A}" srcOrd="0" destOrd="0" parTransId="{DECCA727-20F1-E747-9DAE-2E30B17F6D70}" sibTransId="{FABEBB7F-B06F-7342-B1F9-5B1613DECC2B}"/>
    <dgm:cxn modelId="{F0EA8433-8587-0948-9C6A-499391988B2F}" type="presOf" srcId="{19427DE5-147C-2B4C-B82A-0B1CBB5E6A76}" destId="{F54019BF-49EB-764F-82AE-55C6678B2DF5}" srcOrd="0" destOrd="0" presId="urn:microsoft.com/office/officeart/2005/8/layout/vProcess5"/>
    <dgm:cxn modelId="{BE43B41C-DA87-E743-AABF-A23D5A2FCA55}" type="presOf" srcId="{E5612D13-B53B-2A43-B8E3-C123D9C28317}" destId="{8C60277A-4F7C-3348-94E4-2C2745DC9C91}" srcOrd="0" destOrd="0" presId="urn:microsoft.com/office/officeart/2005/8/layout/vProcess5"/>
    <dgm:cxn modelId="{96C0502A-5DB9-4840-820D-D8B136EB0D2D}" type="presOf" srcId="{19427DE5-147C-2B4C-B82A-0B1CBB5E6A76}" destId="{AEFF0249-A967-1E4F-8902-28039DF46CFC}" srcOrd="1" destOrd="0" presId="urn:microsoft.com/office/officeart/2005/8/layout/vProcess5"/>
    <dgm:cxn modelId="{876D285C-0CC3-F148-912C-CDBBEA4BDE17}" type="presOf" srcId="{E1438CC2-590E-FE42-B4D0-2D2D10193E0A}" destId="{DB7C15E9-4C01-1248-AF41-0805E0CD54AD}" srcOrd="0" destOrd="0" presId="urn:microsoft.com/office/officeart/2005/8/layout/vProcess5"/>
    <dgm:cxn modelId="{55B39593-C099-CF4C-9966-8790AFE8E876}" type="presOf" srcId="{FABEBB7F-B06F-7342-B1F9-5B1613DECC2B}" destId="{1703F75D-5F37-AC40-B087-9D9F79282BAF}" srcOrd="0" destOrd="0" presId="urn:microsoft.com/office/officeart/2005/8/layout/vProcess5"/>
    <dgm:cxn modelId="{763C5242-C683-464C-8E37-521F36DB8CF6}" type="presOf" srcId="{E5612D13-B53B-2A43-B8E3-C123D9C28317}" destId="{C0A4BEFE-0307-3D46-865E-6ED04BAA429A}" srcOrd="1" destOrd="0" presId="urn:microsoft.com/office/officeart/2005/8/layout/vProcess5"/>
    <dgm:cxn modelId="{E3B8DC24-BC71-1948-AA9F-C3ADFA00C3A8}" type="presOf" srcId="{E1438CC2-590E-FE42-B4D0-2D2D10193E0A}" destId="{32D4FD7E-9FCF-2E42-ADA8-37A6203AFCD0}" srcOrd="1" destOrd="0" presId="urn:microsoft.com/office/officeart/2005/8/layout/vProcess5"/>
    <dgm:cxn modelId="{B62FE9D2-7209-F242-98DB-4AEF9CD6709C}" srcId="{3133F722-5AD6-BF41-8E9E-0D47478E9CE7}" destId="{E5612D13-B53B-2A43-B8E3-C123D9C28317}" srcOrd="1" destOrd="0" parTransId="{9FB0751C-029C-8C41-9BD4-E3912D233F92}" sibTransId="{3F6FF95B-23DA-1D4A-BB5A-9B161FB15212}"/>
    <dgm:cxn modelId="{D32D01F8-4706-8D47-9830-F395BE73E7CB}" srcId="{3133F722-5AD6-BF41-8E9E-0D47478E9CE7}" destId="{19427DE5-147C-2B4C-B82A-0B1CBB5E6A76}" srcOrd="2" destOrd="0" parTransId="{9EAD0B46-C5E6-4943-8916-BA6408A82A4B}" sibTransId="{39CB2933-202F-DD43-A5C0-FCDD98530968}"/>
    <dgm:cxn modelId="{34C4BAD6-CE95-4B4D-A750-6AFB6C881066}" type="presOf" srcId="{3133F722-5AD6-BF41-8E9E-0D47478E9CE7}" destId="{33B675AA-DC67-3644-866D-90F2466D93E1}" srcOrd="0" destOrd="0" presId="urn:microsoft.com/office/officeart/2005/8/layout/vProcess5"/>
    <dgm:cxn modelId="{7B61B535-7AF2-D549-8227-3A0889A68762}" type="presOf" srcId="{3F6FF95B-23DA-1D4A-BB5A-9B161FB15212}" destId="{F81F78BC-5D19-6141-9675-E806844C5CF9}" srcOrd="0" destOrd="0" presId="urn:microsoft.com/office/officeart/2005/8/layout/vProcess5"/>
    <dgm:cxn modelId="{F190265A-585C-5640-9BBC-E3083824A32C}" type="presParOf" srcId="{33B675AA-DC67-3644-866D-90F2466D93E1}" destId="{C076A498-397D-DA48-8806-DA14ECE905BC}" srcOrd="0" destOrd="0" presId="urn:microsoft.com/office/officeart/2005/8/layout/vProcess5"/>
    <dgm:cxn modelId="{7C218854-1E67-E149-9F3F-47F7874EB844}" type="presParOf" srcId="{33B675AA-DC67-3644-866D-90F2466D93E1}" destId="{DB7C15E9-4C01-1248-AF41-0805E0CD54AD}" srcOrd="1" destOrd="0" presId="urn:microsoft.com/office/officeart/2005/8/layout/vProcess5"/>
    <dgm:cxn modelId="{741DAD64-76DA-C146-B1D4-25D6288D3FD2}" type="presParOf" srcId="{33B675AA-DC67-3644-866D-90F2466D93E1}" destId="{8C60277A-4F7C-3348-94E4-2C2745DC9C91}" srcOrd="2" destOrd="0" presId="urn:microsoft.com/office/officeart/2005/8/layout/vProcess5"/>
    <dgm:cxn modelId="{9D18AB97-9768-6347-A696-D9C59F9D7EE3}" type="presParOf" srcId="{33B675AA-DC67-3644-866D-90F2466D93E1}" destId="{F54019BF-49EB-764F-82AE-55C6678B2DF5}" srcOrd="3" destOrd="0" presId="urn:microsoft.com/office/officeart/2005/8/layout/vProcess5"/>
    <dgm:cxn modelId="{E8BE2C18-CAE3-8B49-801B-9A262A392B0A}" type="presParOf" srcId="{33B675AA-DC67-3644-866D-90F2466D93E1}" destId="{1703F75D-5F37-AC40-B087-9D9F79282BAF}" srcOrd="4" destOrd="0" presId="urn:microsoft.com/office/officeart/2005/8/layout/vProcess5"/>
    <dgm:cxn modelId="{33480965-F639-4749-8F0E-4F7A216F74E7}" type="presParOf" srcId="{33B675AA-DC67-3644-866D-90F2466D93E1}" destId="{F81F78BC-5D19-6141-9675-E806844C5CF9}" srcOrd="5" destOrd="0" presId="urn:microsoft.com/office/officeart/2005/8/layout/vProcess5"/>
    <dgm:cxn modelId="{0899E7D0-1B57-6845-9CB4-B22B05BCA746}" type="presParOf" srcId="{33B675AA-DC67-3644-866D-90F2466D93E1}" destId="{32D4FD7E-9FCF-2E42-ADA8-37A6203AFCD0}" srcOrd="6" destOrd="0" presId="urn:microsoft.com/office/officeart/2005/8/layout/vProcess5"/>
    <dgm:cxn modelId="{D6964B7B-C03D-1B47-BCB9-6C1A07A38F00}" type="presParOf" srcId="{33B675AA-DC67-3644-866D-90F2466D93E1}" destId="{C0A4BEFE-0307-3D46-865E-6ED04BAA429A}" srcOrd="7" destOrd="0" presId="urn:microsoft.com/office/officeart/2005/8/layout/vProcess5"/>
    <dgm:cxn modelId="{B166D439-E0DA-534C-BDF8-A2E4548FF992}" type="presParOf" srcId="{33B675AA-DC67-3644-866D-90F2466D93E1}" destId="{AEFF0249-A967-1E4F-8902-28039DF46C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15E9-4C01-1248-AF41-0805E0CD54AD}">
      <dsp:nvSpPr>
        <dsp:cNvPr id="0" name=""/>
        <dsp:cNvSpPr/>
      </dsp:nvSpPr>
      <dsp:spPr>
        <a:xfrm>
          <a:off x="1234439" y="0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75260" rIns="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4600" kern="1200" dirty="0" smtClean="0">
              <a:latin typeface="华文楷体"/>
              <a:ea typeface="华文楷体"/>
              <a:cs typeface="华文楷体"/>
            </a:rPr>
            <a:t>    </a:t>
          </a: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真實情況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3017879" y="50382"/>
        <a:ext cx="5161338" cy="1619392"/>
      </dsp:txXfrm>
    </dsp:sp>
    <dsp:sp modelId="{8C60277A-4F7C-3348-94E4-2C2745DC9C91}">
      <dsp:nvSpPr>
        <dsp:cNvPr id="0" name=""/>
        <dsp:cNvSpPr/>
      </dsp:nvSpPr>
      <dsp:spPr>
        <a:xfrm>
          <a:off x="617219" y="2006848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2402923" y="2057230"/>
        <a:ext cx="5159074" cy="1619392"/>
      </dsp:txXfrm>
    </dsp:sp>
    <dsp:sp modelId="{F54019BF-49EB-764F-82AE-55C6678B2DF5}">
      <dsp:nvSpPr>
        <dsp:cNvPr id="0" name=""/>
        <dsp:cNvSpPr/>
      </dsp:nvSpPr>
      <dsp:spPr>
        <a:xfrm>
          <a:off x="0" y="4013697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1785703" y="4064079"/>
        <a:ext cx="5159074" cy="1619392"/>
      </dsp:txXfrm>
    </dsp:sp>
    <dsp:sp modelId="{1703F75D-5F37-AC40-B087-9D9F79282BAF}">
      <dsp:nvSpPr>
        <dsp:cNvPr id="0" name=""/>
        <dsp:cNvSpPr/>
      </dsp:nvSpPr>
      <dsp:spPr>
        <a:xfrm>
          <a:off x="1234439" y="1304451"/>
          <a:ext cx="1118101" cy="111810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1486012" y="1304451"/>
        <a:ext cx="614955" cy="841371"/>
      </dsp:txXfrm>
    </dsp:sp>
    <dsp:sp modelId="{F81F78BC-5D19-6141-9675-E806844C5CF9}">
      <dsp:nvSpPr>
        <dsp:cNvPr id="0" name=""/>
        <dsp:cNvSpPr/>
      </dsp:nvSpPr>
      <dsp:spPr>
        <a:xfrm>
          <a:off x="617219" y="3299832"/>
          <a:ext cx="1118101" cy="111810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868792" y="3299832"/>
        <a:ext cx="614955" cy="84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15E9-4C01-1248-AF41-0805E0CD54AD}">
      <dsp:nvSpPr>
        <dsp:cNvPr id="0" name=""/>
        <dsp:cNvSpPr/>
      </dsp:nvSpPr>
      <dsp:spPr>
        <a:xfrm>
          <a:off x="1234439" y="0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44780" rIns="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sz="38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3800" kern="1200" dirty="0" smtClean="0">
              <a:latin typeface="华文楷体"/>
              <a:ea typeface="华文楷体"/>
              <a:cs typeface="华文楷体"/>
            </a:rPr>
            <a:t>              </a:t>
          </a: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真實情況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2711860" y="41737"/>
        <a:ext cx="5476002" cy="1341522"/>
      </dsp:txXfrm>
    </dsp:sp>
    <dsp:sp modelId="{8C60277A-4F7C-3348-94E4-2C2745DC9C91}">
      <dsp:nvSpPr>
        <dsp:cNvPr id="0" name=""/>
        <dsp:cNvSpPr/>
      </dsp:nvSpPr>
      <dsp:spPr>
        <a:xfrm>
          <a:off x="617219" y="1662495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sz="38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3800" kern="1200" dirty="0" smtClean="0">
              <a:latin typeface="华文楷体"/>
              <a:ea typeface="华文楷体"/>
              <a:cs typeface="华文楷体"/>
            </a:rPr>
            <a:t>          </a:t>
          </a: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2202424" y="1704232"/>
        <a:ext cx="5368218" cy="1341522"/>
      </dsp:txXfrm>
    </dsp:sp>
    <dsp:sp modelId="{F54019BF-49EB-764F-82AE-55C6678B2DF5}">
      <dsp:nvSpPr>
        <dsp:cNvPr id="0" name=""/>
        <dsp:cNvSpPr/>
      </dsp:nvSpPr>
      <dsp:spPr>
        <a:xfrm>
          <a:off x="0" y="3324990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1585204" y="3366727"/>
        <a:ext cx="5368218" cy="1341522"/>
      </dsp:txXfrm>
    </dsp:sp>
    <dsp:sp modelId="{1703F75D-5F37-AC40-B087-9D9F79282BAF}">
      <dsp:nvSpPr>
        <dsp:cNvPr id="0" name=""/>
        <dsp:cNvSpPr/>
      </dsp:nvSpPr>
      <dsp:spPr>
        <a:xfrm>
          <a:off x="1234439" y="1080622"/>
          <a:ext cx="926247" cy="92624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1442845" y="1080622"/>
        <a:ext cx="509435" cy="697001"/>
      </dsp:txXfrm>
    </dsp:sp>
    <dsp:sp modelId="{F81F78BC-5D19-6141-9675-E806844C5CF9}">
      <dsp:nvSpPr>
        <dsp:cNvPr id="0" name=""/>
        <dsp:cNvSpPr/>
      </dsp:nvSpPr>
      <dsp:spPr>
        <a:xfrm>
          <a:off x="617219" y="2733617"/>
          <a:ext cx="926247" cy="92624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825625" y="2733617"/>
        <a:ext cx="509435" cy="697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15E9-4C01-1248-AF41-0805E0CD54AD}">
      <dsp:nvSpPr>
        <dsp:cNvPr id="0" name=""/>
        <dsp:cNvSpPr/>
      </dsp:nvSpPr>
      <dsp:spPr>
        <a:xfrm>
          <a:off x="1234439" y="0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44780" rIns="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sz="38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3800" kern="1200" dirty="0" smtClean="0">
              <a:latin typeface="华文楷体"/>
              <a:ea typeface="华文楷体"/>
              <a:cs typeface="华文楷体"/>
            </a:rPr>
            <a:t>              </a:t>
          </a: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真實情況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2711860" y="41737"/>
        <a:ext cx="5476002" cy="1341522"/>
      </dsp:txXfrm>
    </dsp:sp>
    <dsp:sp modelId="{8C60277A-4F7C-3348-94E4-2C2745DC9C91}">
      <dsp:nvSpPr>
        <dsp:cNvPr id="0" name=""/>
        <dsp:cNvSpPr/>
      </dsp:nvSpPr>
      <dsp:spPr>
        <a:xfrm>
          <a:off x="617219" y="1662495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sz="38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3800" kern="1200" dirty="0" smtClean="0">
              <a:latin typeface="华文楷体"/>
              <a:ea typeface="华文楷体"/>
              <a:cs typeface="华文楷体"/>
            </a:rPr>
            <a:t>          </a:t>
          </a: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2202424" y="1704232"/>
        <a:ext cx="5368218" cy="1341522"/>
      </dsp:txXfrm>
    </dsp:sp>
    <dsp:sp modelId="{F54019BF-49EB-764F-82AE-55C6678B2DF5}">
      <dsp:nvSpPr>
        <dsp:cNvPr id="0" name=""/>
        <dsp:cNvSpPr/>
      </dsp:nvSpPr>
      <dsp:spPr>
        <a:xfrm>
          <a:off x="0" y="3324990"/>
          <a:ext cx="6995160" cy="1424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800" kern="1200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sz="3800" kern="1200" dirty="0">
            <a:latin typeface="华文楷体"/>
            <a:ea typeface="华文楷体"/>
            <a:cs typeface="华文楷体"/>
          </a:endParaRPr>
        </a:p>
      </dsp:txBody>
      <dsp:txXfrm>
        <a:off x="1585204" y="3366727"/>
        <a:ext cx="5368218" cy="1341522"/>
      </dsp:txXfrm>
    </dsp:sp>
    <dsp:sp modelId="{1703F75D-5F37-AC40-B087-9D9F79282BAF}">
      <dsp:nvSpPr>
        <dsp:cNvPr id="0" name=""/>
        <dsp:cNvSpPr/>
      </dsp:nvSpPr>
      <dsp:spPr>
        <a:xfrm>
          <a:off x="1234439" y="1080622"/>
          <a:ext cx="926247" cy="92624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1442845" y="1080622"/>
        <a:ext cx="509435" cy="697001"/>
      </dsp:txXfrm>
    </dsp:sp>
    <dsp:sp modelId="{F81F78BC-5D19-6141-9675-E806844C5CF9}">
      <dsp:nvSpPr>
        <dsp:cNvPr id="0" name=""/>
        <dsp:cNvSpPr/>
      </dsp:nvSpPr>
      <dsp:spPr>
        <a:xfrm>
          <a:off x="617219" y="2733617"/>
          <a:ext cx="926247" cy="92624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825625" y="2733617"/>
        <a:ext cx="509435" cy="69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89C87E-75CA-8C40-B3D5-3C493B3B333B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F4BDBF-7DDE-6848-B5E7-AE8F1FDFA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85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0DDF251-6DC0-7849-A61F-67A4D14CF9E0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noProof="0"/>
              <a:t>Click to edit Master text styles</a:t>
            </a:r>
          </a:p>
          <a:p>
            <a:pPr lvl="1"/>
            <a:r>
              <a:rPr lang="zh-TW" noProof="0"/>
              <a:t>Second level</a:t>
            </a:r>
          </a:p>
          <a:p>
            <a:pPr lvl="2"/>
            <a:r>
              <a:rPr lang="zh-TW" noProof="0"/>
              <a:t>Third level</a:t>
            </a:r>
          </a:p>
          <a:p>
            <a:pPr lvl="3"/>
            <a:r>
              <a:rPr lang="zh-TW" noProof="0"/>
              <a:t>Fourth level</a:t>
            </a:r>
          </a:p>
          <a:p>
            <a:pPr lvl="4"/>
            <a:r>
              <a:rPr lang="zh-TW" noProof="0"/>
              <a:t>Fifth level</a:t>
            </a:r>
            <a:endParaRPr lang="en-US" altLang="zh-TW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DDA6644-A606-F84E-B341-CA527B9B6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49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endParaRPr lang="en-US" altLang="zh-TW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A8ABD-39C0-C64D-B4BB-50B4269E95A4}" type="slidenum">
              <a:rPr lang="en-US" altLang="zh-TW" sz="1200">
                <a:latin typeface="Calibri" charset="0"/>
              </a:rPr>
              <a:pPr/>
              <a:t>1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EC83A7-F4FA-634D-AAE2-9C4908789FAD}" type="slidenum">
              <a:rPr lang="en-US" altLang="zh-TW" sz="1200">
                <a:latin typeface="Calibri" charset="0"/>
              </a:rPr>
              <a:pPr/>
              <a:t>2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271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新細明體" charset="0"/>
                <a:ea typeface="新細明體" charset="0"/>
                <a:cs typeface="新細明體" charset="0"/>
              </a:rPr>
              <a:t>（例如佛像的工巧不妙）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24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10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10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zh-TW">
                <a:latin typeface="Calibri" charset="0"/>
                <a:ea typeface="ＭＳ Ｐゴシック" charset="0"/>
                <a:cs typeface="ＭＳ Ｐゴシック" charset="0"/>
              </a:rPr>
              <a:t>I hope you all have a good evening and safe trip home.  Hope to see you all again tomorrow.</a:t>
            </a:r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7DB23-F465-6D41-8EC8-81E9DB2F8EEB}" type="slidenum">
              <a:rPr lang="en-US" altLang="zh-TW" sz="1200">
                <a:latin typeface="Calibri" charset="0"/>
              </a:rPr>
              <a:pPr/>
              <a:t>73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1989"/>
            <a:ext cx="3854110" cy="293846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2522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B7D58D-B2D8-414D-A656-E0FDB04D2DB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54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5896-8090-6D4D-99D0-C78EB2D317E2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662A-9E61-754F-AC00-E8ED03432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72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A9AD-44B0-2041-A67F-E48515467344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ADF9-4901-8343-B9C9-08DDFBB2C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89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EA6F-7DB7-4F4E-961B-379E82F0B18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82E3-8CFC-9142-AB6D-AF525FC363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80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5251-B0B2-3A41-8DF5-FAB1733B4D05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0D81-3302-5F4B-BD79-12ED0B082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4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F4B7-DAF4-304D-843A-606C123EFCFC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BA4-1B94-DD43-80E8-0FEB9CDBF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86FB-578E-DB4D-B3DC-8B9C493C215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ED0C-2902-C04D-A8B5-4E5D8A9D74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93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4029-B1CF-B54C-98DC-CB3696682EBC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61F5-9C6A-854E-B9C2-A5C2A726F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0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6A67-2BFC-6F46-B71D-896764AB4675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15B3-77D8-8A46-AD3A-18CDC141D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3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E4AA-023B-F446-8E5E-F8D2C03290D3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04AE-9DA5-C540-96A7-916B695107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7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D472-65F4-8149-9893-5A68CC19A6A4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0A26-5853-1041-A2CF-D62E94CB37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7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96516"/>
            <a:ext cx="82296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</a:t>
            </a:r>
            <a:r>
              <a:rPr lang="en-US" altLang="zh-TW" dirty="0" smtClean="0"/>
              <a:t>level</a:t>
            </a: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FF753A22-F948-8B4A-914B-1413283A71F8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4EA8B8AC-6775-204E-8EE2-407523483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Picture 9" descr="moon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-1" y="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华文楷体"/>
          <a:ea typeface="华文楷体"/>
          <a:cs typeface="华文楷体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9pPr>
    </p:titleStyle>
    <p:bodyStyle>
      <a:lvl1pPr marL="0" indent="0" algn="ctr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None/>
        <a:defRPr sz="4400" kern="1200">
          <a:solidFill>
            <a:schemeClr val="tx1"/>
          </a:solidFill>
          <a:latin typeface="新細明體"/>
          <a:ea typeface="新細明體"/>
          <a:cs typeface="新細明體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–"/>
        <a:defRPr sz="3600" kern="1200">
          <a:solidFill>
            <a:schemeClr val="tx1"/>
          </a:solidFill>
          <a:latin typeface="新細明體"/>
          <a:ea typeface="新細明體"/>
          <a:cs typeface="新細明體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新細明體"/>
          <a:ea typeface="新細明體"/>
          <a:cs typeface="新細明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microsoft.com/office/2007/relationships/hdphoto" Target="../media/hdphoto5.wdp"/><Relationship Id="rId10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2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microsoft.com/office/2007/relationships/hdphoto" Target="../media/hdphoto9.wd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microsoft.com/office/2007/relationships/hdphoto" Target="../media/hdphoto10.wdp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microsoft.com/office/2007/relationships/hdphoto" Target="../media/hdphoto11.wdp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m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427" y="2365727"/>
            <a:ext cx="6085905" cy="3765691"/>
          </a:xfrm>
          <a:ln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  <a:outerShdw blurRad="50800" dist="38100" dir="13500000" algn="tl">
              <a:srgbClr val="000000">
                <a:alpha val="43000"/>
              </a:srgbClr>
            </a:outerShdw>
          </a:effectLst>
          <a:extLst/>
        </p:spPr>
        <p:txBody>
          <a:bodyPr anchor="t"/>
          <a:lstStyle/>
          <a:p>
            <a:pPr algn="ctr" eaLnBrk="1" hangingPunct="1">
              <a:defRPr/>
            </a:pP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學佛</a:t>
            </a:r>
            <a:r>
              <a:rPr lang="zh-TW" altLang="en-US" sz="7500" spc="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者應</a:t>
            </a: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有</a:t>
            </a:r>
            <a:b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的觀念及行持</a:t>
            </a:r>
            <a: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/>
            </a:r>
            <a:b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endParaRPr lang="en-US" sz="7500" i="1" spc="3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lumMod val="50000"/>
                    <a:alpha val="7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01762"/>
              </p:ext>
            </p:extLst>
          </p:nvPr>
        </p:nvGraphicFramePr>
        <p:xfrm>
          <a:off x="457200" y="1592076"/>
          <a:ext cx="8229600" cy="474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3982" y="131534"/>
            <a:ext cx="6096000" cy="1143000"/>
          </a:xfrm>
        </p:spPr>
        <p:txBody>
          <a:bodyPr/>
          <a:lstStyle/>
          <a:p>
            <a:pPr algn="ctr"/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為何需要學習佛法</a:t>
            </a:r>
            <a:r>
              <a:rPr lang="zh-TW" altLang="en-US" sz="4400" dirty="0">
                <a:latin typeface="Britannic Bold" charset="0"/>
                <a:ea typeface="新細明體" charset="0"/>
                <a:cs typeface="新細明體" charset="0"/>
              </a:rPr>
              <a:t>？</a:t>
            </a:r>
            <a:endParaRPr lang="en-US" altLang="zh-TW" sz="4400" i="1" dirty="0">
              <a:latin typeface="Britannic Bold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7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>
          <a:xfrm>
            <a:off x="2590800" y="257175"/>
            <a:ext cx="4741863" cy="1433513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圓滿和諧的人生是大家的期望</a:t>
            </a:r>
          </a:p>
        </p:txBody>
      </p:sp>
      <p:pic>
        <p:nvPicPr>
          <p:cNvPr id="27650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972" y="2035015"/>
            <a:ext cx="7697438" cy="4816700"/>
          </a:xfrm>
        </p:spPr>
      </p:pic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999519-F63D-974D-9C97-36BD342E444C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內容版面配置區 2"/>
          <p:cNvSpPr>
            <a:spLocks noGrp="1"/>
          </p:cNvSpPr>
          <p:nvPr>
            <p:ph idx="1"/>
          </p:nvPr>
        </p:nvSpPr>
        <p:spPr>
          <a:xfrm>
            <a:off x="99253" y="2194834"/>
            <a:ext cx="8967787" cy="4233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4400" dirty="0" smtClean="0">
                <a:latin typeface="新細明體" charset="0"/>
                <a:ea typeface="新細明體" charset="0"/>
                <a:cs typeface="新細明體" charset="0"/>
              </a:rPr>
              <a:t>   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沒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有種種的苦痛：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1143000" lvl="1" indent="-742950">
              <a:lnSpc>
                <a:spcPct val="150000"/>
              </a:lnSpc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沒有因身心變化所引生的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苦痛</a:t>
            </a:r>
            <a:r>
              <a:rPr lang="en-US" altLang="zh-TW" sz="4000" dirty="0" smtClean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──</a:t>
            </a:r>
            <a:r>
              <a:rPr lang="en-US" altLang="zh-TW" sz="4000" dirty="0" smtClean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生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、老、病、死；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>
              <a:buFont typeface="Arial" charset="0"/>
              <a:buNone/>
            </a:pP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CB4EF-321E-D24D-B6EF-C46AA7E60C3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2590800" y="257175"/>
            <a:ext cx="4741863" cy="1433513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圓滿和諧的人生是大家的期望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457200" y="1917488"/>
            <a:ext cx="8229600" cy="4233863"/>
          </a:xfrm>
        </p:spPr>
        <p:txBody>
          <a:bodyPr/>
          <a:lstStyle/>
          <a:p>
            <a:pPr marL="530225" lvl="1" indent="-530225">
              <a:lnSpc>
                <a:spcPct val="150000"/>
              </a:lnSpc>
              <a:spcAft>
                <a:spcPts val="1200"/>
              </a:spcAft>
              <a:buFont typeface="Arial" charset="0"/>
              <a:buNone/>
            </a:pPr>
            <a:r>
              <a:rPr lang="en-US" altLang="zh-TW" sz="4400" dirty="0">
                <a:latin typeface="新細明體" charset="0"/>
                <a:ea typeface="新細明體" charset="0"/>
                <a:cs typeface="新細明體" charset="0"/>
              </a:rPr>
              <a:t>2. 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沒有因社會關係所發生的苦痛</a:t>
            </a:r>
            <a:r>
              <a:rPr lang="en-US" altLang="zh-TW" sz="4000" dirty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─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─</a:t>
            </a:r>
            <a:r>
              <a:rPr lang="en-US" altLang="zh-TW" sz="4000" dirty="0" smtClean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愛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別離、怨憎會；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530225" indent="-530225" algn="l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zh-TW" sz="4400" dirty="0">
                <a:latin typeface="新細明體" charset="0"/>
                <a:ea typeface="新細明體" charset="0"/>
                <a:cs typeface="新細明體" charset="0"/>
              </a:rPr>
              <a:t>3. 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沒有因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自然界──</a:t>
            </a:r>
            <a:r>
              <a:rPr lang="en-US" altLang="zh-TW" sz="4400" dirty="0" smtClean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衣食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等欲	求不得所引生的苦痛。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530225" indent="-530225" algn="l">
              <a:lnSpc>
                <a:spcPct val="150000"/>
              </a:lnSpc>
              <a:buFont typeface="Arial" charset="0"/>
              <a:buNone/>
            </a:pP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2B8775-8C8E-0F49-95BC-1C7BB08B600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>
          <a:xfrm>
            <a:off x="2590800" y="257175"/>
            <a:ext cx="4741863" cy="1433513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圓滿和諧的人生是大家的期望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89776"/>
              </p:ext>
            </p:extLst>
          </p:nvPr>
        </p:nvGraphicFramePr>
        <p:xfrm>
          <a:off x="457200" y="1592076"/>
          <a:ext cx="8229600" cy="474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3982" y="131534"/>
            <a:ext cx="6096000" cy="1143000"/>
          </a:xfrm>
        </p:spPr>
        <p:txBody>
          <a:bodyPr/>
          <a:lstStyle/>
          <a:p>
            <a:pPr algn="ctr"/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為何需要學習佛法</a:t>
            </a:r>
            <a:r>
              <a:rPr lang="zh-TW" altLang="en-US" sz="4400" dirty="0">
                <a:latin typeface="Britannic Bold" charset="0"/>
                <a:ea typeface="新細明體" charset="0"/>
                <a:cs typeface="新細明體" charset="0"/>
              </a:rPr>
              <a:t>？</a:t>
            </a:r>
            <a:endParaRPr lang="en-US" altLang="zh-TW" sz="4400" i="1" dirty="0">
              <a:latin typeface="Britannic Bold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3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>
          <a:xfrm>
            <a:off x="2535238" y="274638"/>
            <a:ext cx="5813425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佛法能實現清淨的世界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45862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en-US" altLang="zh-TW" sz="4000">
                <a:latin typeface="新細明體" charset="0"/>
                <a:ea typeface="新細明體" charset="0"/>
                <a:cs typeface="新細明體" charset="0"/>
              </a:rPr>
              <a:t>《</a:t>
            </a:r>
            <a:r>
              <a:rPr lang="zh-TW" altLang="en-US" sz="4000">
                <a:latin typeface="新細明體" charset="0"/>
                <a:ea typeface="新細明體" charset="0"/>
                <a:cs typeface="新細明體" charset="0"/>
              </a:rPr>
              <a:t>大智度論</a:t>
            </a:r>
            <a:r>
              <a:rPr lang="en-US" altLang="zh-TW" sz="4000">
                <a:latin typeface="新細明體" charset="0"/>
                <a:ea typeface="新細明體" charset="0"/>
                <a:cs typeface="新細明體" charset="0"/>
              </a:rPr>
              <a:t>》</a:t>
            </a:r>
            <a:r>
              <a:rPr lang="zh-TW" altLang="en-US" sz="4000">
                <a:latin typeface="新細明體" charset="0"/>
                <a:ea typeface="新細明體" charset="0"/>
                <a:cs typeface="新細明體" charset="0"/>
              </a:rPr>
              <a:t>：「淨佛世界者，有二種淨。一者、菩薩自淨其身。二者、淨眾生心，令行清淨道。以彼我因緣清淨故，隨所願得清淨世界。」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3000">
                <a:latin typeface="新細明體" charset="0"/>
                <a:ea typeface="新細明體" charset="0"/>
                <a:cs typeface="新細明體" charset="0"/>
              </a:rPr>
              <a:t>（大正</a:t>
            </a:r>
            <a:r>
              <a:rPr lang="en-US" altLang="zh-TW" sz="3000">
                <a:latin typeface="新細明體" charset="0"/>
                <a:ea typeface="新細明體" charset="0"/>
                <a:cs typeface="新細明體" charset="0"/>
              </a:rPr>
              <a:t>25</a:t>
            </a:r>
            <a:r>
              <a:rPr lang="zh-TW" altLang="en-US" sz="3000">
                <a:latin typeface="新細明體" charset="0"/>
                <a:ea typeface="新細明體" charset="0"/>
                <a:cs typeface="新細明體" charset="0"/>
              </a:rPr>
              <a:t>，</a:t>
            </a:r>
            <a:r>
              <a:rPr lang="en-US" altLang="zh-TW" sz="3000">
                <a:latin typeface="新細明體" charset="0"/>
                <a:ea typeface="新細明體" charset="0"/>
                <a:cs typeface="新細明體" charset="0"/>
              </a:rPr>
              <a:t>418b14</a:t>
            </a:r>
            <a:r>
              <a:rPr lang="zh-TW" altLang="en-US" sz="3000">
                <a:latin typeface="新細明體" charset="0"/>
                <a:ea typeface="新細明體" charset="0"/>
                <a:cs typeface="新細明體" charset="0"/>
              </a:rPr>
              <a:t>～</a:t>
            </a:r>
            <a:r>
              <a:rPr lang="en-US" altLang="zh-TW" sz="3000">
                <a:latin typeface="新細明體" charset="0"/>
                <a:ea typeface="新細明體" charset="0"/>
                <a:cs typeface="新細明體" charset="0"/>
              </a:rPr>
              <a:t>17</a:t>
            </a:r>
            <a:r>
              <a:rPr lang="zh-TW" altLang="en-US" sz="3000">
                <a:latin typeface="新細明體" charset="0"/>
                <a:ea typeface="新細明體" charset="0"/>
                <a:cs typeface="新細明體" charset="0"/>
              </a:rPr>
              <a:t>）</a:t>
            </a: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54977-6DB3-8F4A-A5C8-697F079A403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佛法解除苦痛的方法</a:t>
            </a: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134680" y="1888702"/>
            <a:ext cx="8869824" cy="4233862"/>
          </a:xfrm>
        </p:spPr>
        <p:txBody>
          <a:bodyPr/>
          <a:lstStyle/>
          <a:p>
            <a:pPr marL="981075" indent="-981075" algn="l">
              <a:lnSpc>
                <a:spcPct val="150000"/>
              </a:lnSpc>
              <a:buFont typeface="Arial" charset="0"/>
              <a:buNone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一、充實自己：</a:t>
            </a:r>
            <a:r>
              <a:rPr lang="zh-TW" altLang="en-US" sz="3600" dirty="0">
                <a:latin typeface="新細明體" charset="0"/>
                <a:ea typeface="新細明體" charset="0"/>
                <a:cs typeface="新細明體" charset="0"/>
              </a:rPr>
              <a:t>增加反抗的力量，使苦痛在自己身心中沖淡，不生劇烈的反應。如力量小的擔不起重物</a:t>
            </a:r>
            <a:r>
              <a:rPr lang="zh-TW" altLang="en-US" sz="36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981075" indent="-981075" algn="l">
              <a:lnSpc>
                <a:spcPct val="150000"/>
              </a:lnSpc>
              <a:buFont typeface="Arial" charset="0"/>
              <a:buNone/>
            </a:pPr>
            <a:r>
              <a:rPr lang="zh-TW" altLang="en-US" sz="3600" dirty="0">
                <a:latin typeface="新細明體" charset="0"/>
                <a:ea typeface="新細明體" charset="0"/>
                <a:cs typeface="新細明體" charset="0"/>
              </a:rPr>
              <a:t>	</a:t>
            </a:r>
            <a:r>
              <a:rPr lang="zh-TW" altLang="en-US" sz="3600" dirty="0" smtClean="0">
                <a:latin typeface="新細明體" charset="0"/>
                <a:ea typeface="新細明體" charset="0"/>
                <a:cs typeface="新細明體" charset="0"/>
              </a:rPr>
              <a:t>感</a:t>
            </a:r>
            <a:r>
              <a:rPr lang="zh-TW" altLang="en-US" sz="3600" dirty="0">
                <a:latin typeface="新細明體" charset="0"/>
                <a:ea typeface="新細明體" charset="0"/>
                <a:cs typeface="新細明體" charset="0"/>
              </a:rPr>
              <a:t>到苦難；而在鍜鍊有素精強力壯者，則可把著便行，行所無事。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D7D189-B0CD-934D-AD71-626FE19DD8F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7913" indent="-1077913" algn="l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二、消滅苦痛的根源：知其原因，將致苦的原因對治了，苦果自然不生。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25AE1-A511-8847-8CDB-FB9B69A7DEC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348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佛法解除苦痛的方法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學佛需要歸依三寶嗎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信心為修學佛法的重要基石</a:t>
            </a:r>
            <a:endParaRPr lang="en-US" altLang="zh-TW" sz="4000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對佛法僧三寶的信心為智慧的生起的依止處</a:t>
            </a:r>
            <a:endParaRPr lang="en-US" altLang="zh-TW" sz="4000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由歸敬世俗之「住持三寶」進而歸敬真實的三寶功德</a:t>
            </a:r>
          </a:p>
          <a:p>
            <a:pPr marL="514350" indent="-514350" algn="l">
              <a:buFont typeface="Lucida Sans" charset="0"/>
              <a:buAutoNum type="arabicPeriod"/>
            </a:pPr>
            <a:endParaRPr lang="zh-TW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endParaRPr lang="zh-TW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FA7DD-A1D9-2E42-BC4D-1B7EC6C19A3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應如何發心歸依三寶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674688" y="1915760"/>
            <a:ext cx="8012112" cy="4233863"/>
          </a:xfrm>
        </p:spPr>
        <p:txBody>
          <a:bodyPr/>
          <a:lstStyle/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生起歸依至誠懇切之</a:t>
            </a:r>
            <a:r>
              <a:rPr lang="zh-TW" sz="4400" dirty="0">
                <a:latin typeface="Gandhari Unicode" charset="0"/>
                <a:ea typeface="新細明體" charset="0"/>
                <a:cs typeface="新細明體" charset="0"/>
              </a:rPr>
              <a:t>心</a:t>
            </a: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抉擇種種可能之依怙</a:t>
            </a:r>
            <a:endParaRPr lang="zh-TW" sz="44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三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思惟三寶之功德</a:t>
            </a:r>
            <a:endParaRPr lang="zh-TW" sz="44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四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身口意之</a:t>
            </a:r>
            <a:r>
              <a:rPr lang="zh-TW" sz="4400" dirty="0">
                <a:latin typeface="Gandhari Unicode" charset="0"/>
                <a:ea typeface="新細明體" charset="0"/>
                <a:cs typeface="新細明體" charset="0"/>
              </a:rPr>
              <a:t>誓願</a:t>
            </a:r>
          </a:p>
          <a:p>
            <a:pPr algn="l">
              <a:defRPr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58AEB7-9234-4B4D-B400-264F6B721CF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88873" y="535131"/>
            <a:ext cx="7377738" cy="481463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8800" dirty="0">
                <a:latin typeface="华文楷体" charset="0"/>
                <a:ea typeface="华文楷体" charset="0"/>
                <a:cs typeface="华文楷体" charset="0"/>
              </a:rPr>
              <a:t>為何</a:t>
            </a:r>
            <a:r>
              <a:rPr lang="zh-TW" altLang="en-US" sz="8800" dirty="0" smtClean="0">
                <a:latin typeface="华文楷体" charset="0"/>
                <a:ea typeface="华文楷体" charset="0"/>
                <a:cs typeface="华文楷体" charset="0"/>
              </a:rPr>
              <a:t>需要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8800" dirty="0" smtClean="0">
                <a:latin typeface="华文楷体" charset="0"/>
                <a:ea typeface="华文楷体" charset="0"/>
                <a:cs typeface="华文楷体" charset="0"/>
              </a:rPr>
              <a:t>學習佛法</a:t>
            </a:r>
            <a:r>
              <a:rPr lang="zh-TW" altLang="en-US" sz="8800" dirty="0">
                <a:latin typeface="Britannic Bold" charset="0"/>
                <a:ea typeface="新細明體" charset="0"/>
                <a:cs typeface="新細明體" charset="0"/>
              </a:rPr>
              <a:t>？</a:t>
            </a:r>
            <a:endParaRPr lang="en-US" altLang="zh-TW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D94B63-A584-AA4B-BB67-FAD2B069546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" b="94686" l="9032" r="890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3600813"/>
            <a:ext cx="2421491" cy="3233862"/>
          </a:xfrm>
          <a:prstGeom prst="rect">
            <a:avLst/>
          </a:prstGeom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87">
                        <a14:foregroundMark x1="10769" y1="6589" x2="7179" y2="14729"/>
                        <a14:backgroundMark x1="4615" y1="95736" x2="6154" y2="99612"/>
                        <a14:backgroundMark x1="2051" y1="90698" x2="4615" y2="93798"/>
                        <a14:backgroundMark x1="11282" y1="97287" x2="13333" y2="99612"/>
                        <a14:backgroundMark x1="43077" y1="97674" x2="43077" y2="97674"/>
                        <a14:backgroundMark x1="95385" y1="3876" x2="93333" y2="92636"/>
                        <a14:backgroundMark x1="57436" y1="97674" x2="55385" y2="99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15" y="-76978"/>
            <a:ext cx="2476500" cy="3276600"/>
          </a:xfrm>
          <a:prstGeom prst="rect">
            <a:avLst/>
          </a:prstGeom>
          <a:ln>
            <a:noFill/>
          </a:ln>
          <a:effectLst>
            <a:glow rad="863600">
              <a:srgbClr val="F5E728">
                <a:alpha val="31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生起歸依至誠懇切之心</a:t>
            </a: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>
          <a:xfrm>
            <a:off x="457200" y="1933575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如落在大海中，隨波逐浪，四顧茫茫，</a:t>
            </a:r>
            <a:r>
              <a:rPr lang="en-US" altLang="zh-TW" sz="4400" dirty="0">
                <a:latin typeface="新細明體" charset="0"/>
                <a:ea typeface="新細明體" charset="0"/>
                <a:cs typeface="新細明體" charset="0"/>
              </a:rPr>
              <a:t>……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眾生浮沈生死苦海，怎麼不求救求護，尋求解脫自在，超登彼岸呢！</a:t>
            </a:r>
            <a:r>
              <a:rPr lang="en-US" altLang="zh-TW" sz="4400" dirty="0">
                <a:latin typeface="新細明體" charset="0"/>
                <a:ea typeface="新細明體" charset="0"/>
                <a:cs typeface="新細明體" charset="0"/>
              </a:rPr>
              <a:t>……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。</a:t>
            </a: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5C61F9-4742-7944-A0E7-958B2768B57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F6D473-A30F-734C-BE0D-631860E7E78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應如何發心歸依三寶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74688" y="1915760"/>
            <a:ext cx="8012112" cy="4233863"/>
          </a:xfrm>
        </p:spPr>
        <p:txBody>
          <a:bodyPr/>
          <a:lstStyle/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400" dirty="0" smtClean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生起歸依至誠懇切之</a:t>
            </a:r>
            <a:r>
              <a:rPr lang="zh-TW" sz="4400" dirty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心</a:t>
            </a:r>
          </a:p>
          <a:p>
            <a:pPr marL="0" indent="0" algn="l">
              <a:buFont typeface="Arial" charset="0"/>
              <a:buNone/>
              <a:defRPr/>
            </a:pP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400" b="1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抉擇種種可能之依怙</a:t>
            </a:r>
            <a:endParaRPr lang="zh-TW" sz="4400" b="1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三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思惟三寶之功德</a:t>
            </a:r>
            <a:endParaRPr lang="zh-TW" sz="4400" dirty="0">
              <a:solidFill>
                <a:srgbClr val="7F7F7F"/>
              </a:solidFill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四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身口意之</a:t>
            </a:r>
            <a:r>
              <a:rPr lang="zh-TW" sz="4400" dirty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誓願</a:t>
            </a:r>
          </a:p>
          <a:p>
            <a:pPr algn="l">
              <a:defRPr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抉擇種種可能之依怙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457200" y="1894576"/>
            <a:ext cx="8229600" cy="4043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積聚皆銷散，崇高必墮落，</a:t>
            </a:r>
          </a:p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合會要當離，有生無不死，</a:t>
            </a:r>
          </a:p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國家治還亂，器界成復毀：</a:t>
            </a:r>
          </a:p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世間諸可樂，無事可依怙。</a:t>
            </a:r>
            <a:endParaRPr lang="en-US" altLang="zh-TW" sz="4400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B5AB62-B8A6-0E4B-B3A0-632BCB0E899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內容版面配置區 2"/>
          <p:cNvSpPr>
            <a:spLocks noGrp="1"/>
          </p:cNvSpPr>
          <p:nvPr>
            <p:ph idx="1"/>
          </p:nvPr>
        </p:nvSpPr>
        <p:spPr>
          <a:xfrm>
            <a:off x="457200" y="2523613"/>
            <a:ext cx="8229600" cy="209693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鬼神好凶殺，欲天躭諸欲，</a:t>
            </a:r>
          </a:p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獨梵依慢住，亦非歸依處。</a:t>
            </a:r>
          </a:p>
        </p:txBody>
      </p:sp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4C9F8A-A230-C94F-8A1C-4A4E809754C1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抉擇種種可能之依怙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內容版面配置區 2"/>
          <p:cNvSpPr>
            <a:spLocks noGrp="1"/>
          </p:cNvSpPr>
          <p:nvPr>
            <p:ph idx="1"/>
          </p:nvPr>
        </p:nvSpPr>
        <p:spPr>
          <a:xfrm>
            <a:off x="457200" y="2556577"/>
            <a:ext cx="8229600" cy="209652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歸依處處求，求之遍十方，</a:t>
            </a:r>
          </a:p>
          <a:p>
            <a:pPr marL="0" indent="0" algn="ctr"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究竟歸依處，三寶最吉祥！</a:t>
            </a:r>
          </a:p>
        </p:txBody>
      </p:sp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BE86C8-6CEA-0A42-9805-A08F238416A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19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抉擇種種可能之依怙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FE7969-0849-2A4C-B599-DBAC2972896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應如何發心歸依三寶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74688" y="1915760"/>
            <a:ext cx="8012112" cy="4233863"/>
          </a:xfrm>
        </p:spPr>
        <p:txBody>
          <a:bodyPr/>
          <a:lstStyle/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生起歸依至誠懇切之</a:t>
            </a:r>
            <a:r>
              <a:rPr lang="zh-TW" sz="4400" dirty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心</a:t>
            </a: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抉擇種種可能之依怙</a:t>
            </a:r>
            <a:endParaRPr lang="zh-TW" sz="4400" dirty="0">
              <a:solidFill>
                <a:srgbClr val="7F7F7F"/>
              </a:solidFill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三</a:t>
            </a:r>
            <a:r>
              <a:rPr lang="zh-TW" altLang="en-US" sz="4400" b="1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思惟三寶之功德</a:t>
            </a:r>
            <a:endParaRPr lang="zh-TW" sz="4400" b="1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四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身口意之</a:t>
            </a:r>
            <a:r>
              <a:rPr lang="zh-TW" sz="4400" dirty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誓願</a:t>
            </a:r>
          </a:p>
          <a:p>
            <a:pPr algn="l">
              <a:defRPr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F169FD-3D92-3147-9576-4586B0023D2C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應如何發心歸依三寶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74688" y="1915760"/>
            <a:ext cx="8012112" cy="4233863"/>
          </a:xfrm>
        </p:spPr>
        <p:txBody>
          <a:bodyPr/>
          <a:lstStyle/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生起歸依至誠懇切之</a:t>
            </a:r>
            <a:r>
              <a:rPr lang="zh-TW" sz="4400" dirty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心</a:t>
            </a: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抉擇種種可能之依怙</a:t>
            </a:r>
            <a:endParaRPr lang="zh-TW" sz="4400" dirty="0">
              <a:solidFill>
                <a:srgbClr val="7F7F7F"/>
              </a:solidFill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三</a:t>
            </a:r>
            <a:r>
              <a:rPr lang="zh-TW" altLang="en-US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solidFill>
                  <a:srgbClr val="7F7F7F"/>
                </a:solidFill>
                <a:latin typeface="Gandhari Unicode" charset="0"/>
                <a:ea typeface="新細明體" charset="0"/>
                <a:cs typeface="新細明體" charset="0"/>
              </a:rPr>
              <a:t>思惟三寶之功德</a:t>
            </a:r>
            <a:endParaRPr lang="zh-TW" sz="4400" dirty="0">
              <a:solidFill>
                <a:srgbClr val="7F7F7F"/>
              </a:solidFill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四</a:t>
            </a:r>
            <a:r>
              <a:rPr lang="zh-TW" altLang="en-US" sz="4400" b="1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b="1" dirty="0" smtClean="0">
                <a:latin typeface="Gandhari Unicode" charset="0"/>
                <a:ea typeface="新細明體" charset="0"/>
                <a:cs typeface="新細明體" charset="0"/>
              </a:rPr>
              <a:t>身口意之</a:t>
            </a:r>
            <a:r>
              <a:rPr lang="zh-TW" sz="4400" b="1" dirty="0">
                <a:latin typeface="Gandhari Unicode" charset="0"/>
                <a:ea typeface="新細明體" charset="0"/>
                <a:cs typeface="新細明體" charset="0"/>
              </a:rPr>
              <a:t>誓願</a:t>
            </a:r>
          </a:p>
          <a:p>
            <a:pPr algn="l">
              <a:defRPr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身口意之誓願</a:t>
            </a:r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>
          <a:xfrm>
            <a:off x="276777" y="1878288"/>
            <a:ext cx="8686800" cy="42338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受歸依的，先要懇切懺悔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生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恭敬心，清淨心。長跪合掌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在歸依本師前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，依師長教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「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自」己立下「誓」願</a:t>
            </a:r>
          </a:p>
          <a:p>
            <a:pPr marL="0" indent="0" algn="ctr">
              <a:lnSpc>
                <a:spcPct val="70000"/>
              </a:lnSpc>
              <a:spcBef>
                <a:spcPts val="300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3000" dirty="0">
                <a:latin typeface="新細明體" charset="0"/>
                <a:ea typeface="新細明體" charset="0"/>
                <a:cs typeface="新細明體" charset="0"/>
              </a:rPr>
              <a:t>（依</a:t>
            </a:r>
            <a:r>
              <a:rPr lang="en-US" altLang="zh-TW" sz="3000" dirty="0">
                <a:latin typeface="新細明體" charset="0"/>
                <a:ea typeface="新細明體" charset="0"/>
                <a:cs typeface="新細明體" charset="0"/>
              </a:rPr>
              <a:t>《</a:t>
            </a:r>
            <a:r>
              <a:rPr lang="zh-TW" altLang="en-US" sz="3000" dirty="0">
                <a:latin typeface="新細明體" charset="0"/>
                <a:ea typeface="新細明體" charset="0"/>
                <a:cs typeface="新細明體" charset="0"/>
              </a:rPr>
              <a:t>大名經</a:t>
            </a:r>
            <a:r>
              <a:rPr lang="en-US" altLang="zh-TW" sz="3000" dirty="0">
                <a:latin typeface="新細明體" charset="0"/>
                <a:ea typeface="新細明體" charset="0"/>
                <a:cs typeface="新細明體" charset="0"/>
              </a:rPr>
              <a:t>》</a:t>
            </a:r>
            <a:r>
              <a:rPr lang="zh-TW" altLang="en-US" sz="3000" dirty="0">
                <a:latin typeface="新細明體" charset="0"/>
                <a:ea typeface="新細明體" charset="0"/>
                <a:cs typeface="新細明體" charset="0"/>
              </a:rPr>
              <a:t>及律說）</a:t>
            </a:r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3FBD04-EA7F-9B4B-8FB1-1EA09925ED6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27</a:t>
            </a:fld>
            <a:endParaRPr lang="en-US" altLang="zh-TW" sz="1200" dirty="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內容版面配置區 2"/>
          <p:cNvSpPr>
            <a:spLocks noGrp="1"/>
          </p:cNvSpPr>
          <p:nvPr>
            <p:ph idx="1"/>
          </p:nvPr>
        </p:nvSpPr>
        <p:spPr>
          <a:xfrm>
            <a:off x="0" y="1912820"/>
            <a:ext cx="8999538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我弟子某某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「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盡形壽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，歸依佛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」，兩足尊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；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盡形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壽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，歸依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「法」，離欲尊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；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盡形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壽，歸依「僧」，眾中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尊。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2800" dirty="0" smtClean="0">
                <a:latin typeface="新細明體" charset="0"/>
                <a:ea typeface="新細明體" charset="0"/>
                <a:cs typeface="新細明體" charset="0"/>
              </a:rPr>
              <a:t>（</a:t>
            </a:r>
            <a:r>
              <a:rPr lang="zh-TW" altLang="en-US" sz="2800" dirty="0">
                <a:latin typeface="新細明體" charset="0"/>
                <a:ea typeface="新細明體" charset="0"/>
                <a:cs typeface="新細明體" charset="0"/>
              </a:rPr>
              <a:t>三說</a:t>
            </a:r>
            <a:r>
              <a:rPr lang="zh-TW" altLang="en-US" sz="2800" dirty="0" smtClean="0">
                <a:latin typeface="新細明體" charset="0"/>
                <a:ea typeface="新細明體" charset="0"/>
                <a:cs typeface="新細明體" charset="0"/>
              </a:rPr>
              <a:t>）</a:t>
            </a:r>
            <a:endParaRPr lang="zh-TW" altLang="en-US" sz="36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BAFA2F-971B-134F-8AFB-9B610209966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608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身口意之誓願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願大德憶持，慈悲護念，我是優婆塞。我從今者乃至命終，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charset="0"/>
                <a:ea typeface="新細明體" charset="0"/>
                <a:cs typeface="新細明體" charset="0"/>
              </a:rPr>
              <a:t>護生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。歸依佛竟，歸依法竟，歸依僧竟</a:t>
            </a:r>
            <a:r>
              <a:rPr lang="en-US" altLang="zh-TW" sz="4400" dirty="0" smtClean="0">
                <a:latin typeface="新細明體" charset="0"/>
                <a:ea typeface="新細明體" charset="0"/>
                <a:cs typeface="新細明體" charset="0"/>
              </a:rPr>
              <a:t>』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。</a:t>
            </a:r>
            <a:r>
              <a:rPr lang="zh-TW" altLang="en-US" sz="2800" dirty="0" smtClean="0">
                <a:latin typeface="新細明體" charset="0"/>
                <a:ea typeface="新細明體" charset="0"/>
                <a:cs typeface="新細明體" charset="0"/>
              </a:rPr>
              <a:t>（</a:t>
            </a:r>
            <a:r>
              <a:rPr lang="zh-TW" altLang="en-US" sz="2800" dirty="0">
                <a:latin typeface="新細明體" charset="0"/>
                <a:ea typeface="新細明體" charset="0"/>
                <a:cs typeface="新細明體" charset="0"/>
              </a:rPr>
              <a:t>三說）</a:t>
            </a: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ctr"/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BBC223-2F76-F245-BDE8-28D58166C22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471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身口意之誓願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4128"/>
              </p:ext>
            </p:extLst>
          </p:nvPr>
        </p:nvGraphicFramePr>
        <p:xfrm>
          <a:off x="457200" y="608210"/>
          <a:ext cx="8229600" cy="5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28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1060450" y="2930753"/>
            <a:ext cx="7626350" cy="3867150"/>
          </a:xfrm>
        </p:spPr>
        <p:txBody>
          <a:bodyPr/>
          <a:lstStyle/>
          <a:p>
            <a:pPr marL="0" indent="0" algn="l">
              <a:lnSpc>
                <a:spcPct val="12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一、至心修供養</a:t>
            </a:r>
            <a:endParaRPr 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二、時念諸勝德</a:t>
            </a:r>
            <a:endParaRPr 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/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DA28F6-0C66-404C-8D38-BD531BED410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90800" y="413798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歸依三寶應如何於日常生活中熏修與實踐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  <p:sp>
        <p:nvSpPr>
          <p:cNvPr id="49154" name="內容版面配置區 2"/>
          <p:cNvSpPr>
            <a:spLocks noGrp="1"/>
          </p:cNvSpPr>
          <p:nvPr>
            <p:ph idx="1"/>
          </p:nvPr>
        </p:nvSpPr>
        <p:spPr>
          <a:xfrm>
            <a:off x="595313" y="2082800"/>
            <a:ext cx="7866062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歸依了三寶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應該以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「至」誠「心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」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來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「修供養」。</a:t>
            </a:r>
          </a:p>
        </p:txBody>
      </p:sp>
      <p:sp>
        <p:nvSpPr>
          <p:cNvPr id="491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60FAF9-D3C8-9244-B294-89241A178AC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內容版面配置區 2"/>
          <p:cNvSpPr>
            <a:spLocks noGrp="1"/>
          </p:cNvSpPr>
          <p:nvPr>
            <p:ph idx="1"/>
          </p:nvPr>
        </p:nvSpPr>
        <p:spPr>
          <a:xfrm>
            <a:off x="112713" y="1911774"/>
            <a:ext cx="9031287" cy="42338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對於佛像（佛塔），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經典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僧眾，即使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是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不大莊嚴，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不大清淨，也不可輕慢，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要一律生 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尊敬心。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BC591F-23B5-3B41-ACE2-5E9059434BC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0179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內容版面配置區 2"/>
          <p:cNvSpPr>
            <a:spLocks noGrp="1"/>
          </p:cNvSpPr>
          <p:nvPr>
            <p:ph idx="1"/>
          </p:nvPr>
        </p:nvSpPr>
        <p:spPr>
          <a:xfrm>
            <a:off x="534160" y="191576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供養佛，如禮拜，讚歎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右繞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，及供奉香，華，伎樂，燈明，幢，幡，寶蓋等莊嚴具。</a:t>
            </a:r>
          </a:p>
        </p:txBody>
      </p:sp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144983-9F1B-5844-82E1-AE4A8C28AF0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1203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內容版面配置區 2"/>
          <p:cNvSpPr>
            <a:spLocks noGrp="1"/>
          </p:cNvSpPr>
          <p:nvPr>
            <p:ph idx="1"/>
          </p:nvPr>
        </p:nvSpPr>
        <p:spPr>
          <a:xfrm>
            <a:off x="457200" y="1926024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供養法，如書寫，印刻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或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者莊嚴經典，以香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華等來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供養。</a:t>
            </a:r>
          </a:p>
        </p:txBody>
      </p:sp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364600-632B-F243-8A1E-53D2688C24B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2227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內容版面配置區 2"/>
          <p:cNvSpPr>
            <a:spLocks noGrp="1"/>
          </p:cNvSpPr>
          <p:nvPr>
            <p:ph idx="1"/>
          </p:nvPr>
        </p:nvSpPr>
        <p:spPr>
          <a:xfrm>
            <a:off x="96200" y="1899075"/>
            <a:ext cx="91440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供養僧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，是衣服，飲食，坐臥具，醫藥，日用雜物，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但必須佛法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所認為清淨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的（僧眾可以用的），切勿供養不如法的物品。</a:t>
            </a:r>
          </a:p>
        </p:txBody>
      </p:sp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D2F086-51A7-0A4D-843C-930D064477B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3251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至於最上的供養，沒有比依從如來的法教，聽 從僧眾的指導而切實奉行的了！</a:t>
            </a:r>
          </a:p>
          <a:p>
            <a:pPr marL="0" indent="0" algn="ctr">
              <a:buFont typeface="Arial" charset="0"/>
              <a:buNone/>
            </a:pPr>
            <a:endParaRPr lang="zh-TW" altLang="en-US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1181B0-EDD6-EB40-8828-08A0C2B7D43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4275" name="標題 1"/>
          <p:cNvSpPr>
            <a:spLocks noGrp="1"/>
          </p:cNvSpPr>
          <p:nvPr>
            <p:ph type="title"/>
          </p:nvPr>
        </p:nvSpPr>
        <p:spPr>
          <a:xfrm>
            <a:off x="2590800" y="322263"/>
            <a:ext cx="6096000" cy="1143000"/>
          </a:xfrm>
        </p:spPr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至心修供養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D8A936-947A-8143-94E4-C12E324AB9C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2590800" y="413798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歸依三寶應如何於日常生活中熏修與實踐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1002730" y="2474913"/>
            <a:ext cx="7626350" cy="3867150"/>
          </a:xfrm>
        </p:spPr>
        <p:txBody>
          <a:bodyPr/>
          <a:lstStyle/>
          <a:p>
            <a:pPr marL="0" indent="0" algn="l">
              <a:lnSpc>
                <a:spcPct val="120000"/>
              </a:lnSpc>
              <a:buFont typeface="Arial" charset="0"/>
              <a:buNone/>
            </a:pP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新細明體" charset="0"/>
                <a:ea typeface="新細明體" charset="0"/>
                <a:cs typeface="新細明體" charset="0"/>
              </a:rPr>
              <a:t>一、至心修供養</a:t>
            </a:r>
            <a:endParaRPr lang="zh-TW" sz="4400" dirty="0">
              <a:solidFill>
                <a:schemeClr val="bg1">
                  <a:lumMod val="50000"/>
                </a:schemeClr>
              </a:solidFill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Font typeface="Arial" charset="0"/>
              <a:buNone/>
            </a:pPr>
            <a:r>
              <a:rPr lang="zh-TW" altLang="en-US" sz="4400" b="1" dirty="0">
                <a:latin typeface="新細明體" charset="0"/>
                <a:ea typeface="新細明體" charset="0"/>
                <a:cs typeface="新細明體" charset="0"/>
              </a:rPr>
              <a:t>二、時念諸勝德</a:t>
            </a:r>
            <a:endParaRPr lang="zh-TW" sz="4400" b="1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</a:pPr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  <p:sp>
        <p:nvSpPr>
          <p:cNvPr id="56322" name="內容版面配置區 2"/>
          <p:cNvSpPr>
            <a:spLocks noGrp="1"/>
          </p:cNvSpPr>
          <p:nvPr>
            <p:ph idx="1"/>
          </p:nvPr>
        </p:nvSpPr>
        <p:spPr>
          <a:xfrm>
            <a:off x="457200" y="2108200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依印度舊法，日三時，夜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三時</a:t>
            </a:r>
            <a:r>
              <a:rPr lang="en-US" altLang="zh-TW" sz="4400" dirty="0" smtClean="0">
                <a:latin typeface="新細明體" charset="0"/>
                <a:ea typeface="新細明體" charset="0"/>
                <a:cs typeface="新細明體" charset="0"/>
              </a:rPr>
              <a:t> 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─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─六時修行：次數不妨多，時間不妨短些。</a:t>
            </a: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BFE53-5534-564D-8127-AB037981B99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內容版面配置區 2"/>
          <p:cNvSpPr>
            <a:spLocks noGrp="1"/>
          </p:cNvSpPr>
          <p:nvPr>
            <p:ph idx="1"/>
          </p:nvPr>
        </p:nvSpPr>
        <p:spPr>
          <a:xfrm>
            <a:off x="447398" y="2125595"/>
            <a:ext cx="8565022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修三歸依「時」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要憶</a:t>
            </a:r>
            <a:r>
              <a:rPr lang="zh-TW" altLang="en-US" sz="4400" dirty="0"/>
              <a:t>「念</a:t>
            </a:r>
            <a:r>
              <a:rPr lang="zh-TW" altLang="en-US" sz="4400" dirty="0" smtClean="0"/>
              <a:t>」歸依三寶的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 </a:t>
            </a:r>
            <a:r>
              <a:rPr lang="zh-TW" altLang="en-US" sz="4400" dirty="0"/>
              <a:t>「諸」般「勝利</a:t>
            </a:r>
            <a:r>
              <a:rPr lang="zh-TW" altLang="en-US" sz="4400" dirty="0" smtClean="0"/>
              <a:t>」─</a:t>
            </a:r>
            <a:r>
              <a:rPr lang="zh-TW" altLang="en-US" sz="4400" dirty="0"/>
              <a:t>─功德。</a:t>
            </a:r>
          </a:p>
        </p:txBody>
      </p:sp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99CE6C-A308-E549-A5AD-70A165AC3BCD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73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世間以眾生為本，有情識、有生命的眾生，是世間的現存事實，所以佛經稱眾生為「有」。</a:t>
            </a: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9D87C3-3856-C54D-9859-CA00FB8296B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內容版面配置區 2"/>
          <p:cNvSpPr>
            <a:spLocks noGrp="1"/>
          </p:cNvSpPr>
          <p:nvPr>
            <p:ph idx="1"/>
          </p:nvPr>
        </p:nvSpPr>
        <p:spPr>
          <a:xfrm>
            <a:off x="720784" y="1915760"/>
            <a:ext cx="8229600" cy="4233863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4400" dirty="0"/>
              <a:t>一、成為佛</a:t>
            </a:r>
            <a:r>
              <a:rPr lang="zh-TW" altLang="en-US" sz="4400" dirty="0" smtClean="0"/>
              <a:t>弟子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二、是受戒的</a:t>
            </a:r>
            <a:r>
              <a:rPr lang="zh-TW" altLang="en-US" sz="4400" dirty="0" smtClean="0"/>
              <a:t>基礎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三、</a:t>
            </a:r>
            <a:r>
              <a:rPr lang="zh-TW" altLang="en-US" sz="4400" dirty="0" smtClean="0"/>
              <a:t>減輕業障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四、能積集</a:t>
            </a:r>
            <a:r>
              <a:rPr lang="zh-TW" altLang="en-US" sz="4400" dirty="0" smtClean="0"/>
              <a:t>廣大福德</a:t>
            </a:r>
            <a:endParaRPr lang="en-US" altLang="zh-TW" sz="4400" dirty="0"/>
          </a:p>
        </p:txBody>
      </p:sp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44E5F2-074F-E847-AAA8-5FBB8F81C53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83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內容版面配置區 2"/>
          <p:cNvSpPr>
            <a:spLocks noGrp="1"/>
          </p:cNvSpPr>
          <p:nvPr>
            <p:ph idx="1"/>
          </p:nvPr>
        </p:nvSpPr>
        <p:spPr>
          <a:xfrm>
            <a:off x="615693" y="1915760"/>
            <a:ext cx="8371327" cy="4233863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4400" dirty="0"/>
              <a:t>五、不墮惡</a:t>
            </a:r>
            <a:r>
              <a:rPr lang="zh-TW" altLang="en-US" sz="4400" dirty="0" smtClean="0"/>
              <a:t>趣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六、人與非人，</a:t>
            </a:r>
            <a:r>
              <a:rPr lang="zh-TW" altLang="en-US" sz="4400" dirty="0" smtClean="0"/>
              <a:t>都不能嬈亂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七、一切好事，都會</a:t>
            </a:r>
            <a:r>
              <a:rPr lang="zh-TW" altLang="en-US" sz="4400" dirty="0" smtClean="0"/>
              <a:t>成功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八、能成佛</a:t>
            </a:r>
            <a:r>
              <a:rPr lang="zh-TW" altLang="en-US" sz="4400" dirty="0" smtClean="0"/>
              <a:t>道</a:t>
            </a:r>
            <a:endParaRPr lang="zh-TW" altLang="en-US" sz="4400" dirty="0"/>
          </a:p>
          <a:p>
            <a:pPr marL="0" indent="0" algn="l">
              <a:buNone/>
            </a:pPr>
            <a:endParaRPr lang="zh-TW" altLang="en-US" dirty="0"/>
          </a:p>
        </p:txBody>
      </p:sp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CFD106-D6CD-2942-BB96-276E440440F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93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2503820" y="326823"/>
            <a:ext cx="6553200" cy="1143000"/>
          </a:xfrm>
        </p:spPr>
        <p:txBody>
          <a:bodyPr/>
          <a:lstStyle/>
          <a:p>
            <a:r>
              <a:rPr lang="zh-TW" altLang="en-US" sz="4400" dirty="0"/>
              <a:t>歸依三寶之熏修指導原則</a:t>
            </a: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486216" y="1912816"/>
            <a:ext cx="8229600" cy="4233863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zh-TW" sz="4000" dirty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歸依之體</a:t>
            </a:r>
            <a:r>
              <a:rPr lang="zh-TW" altLang="en-US" sz="4000" dirty="0">
                <a:latin typeface="Gandhari Unicode" charset="0"/>
                <a:ea typeface="新細明體" charset="0"/>
                <a:cs typeface="新細明體" charset="0"/>
              </a:rPr>
              <a:t>性（信願以為體）</a:t>
            </a:r>
            <a:endParaRPr lang="zh-TW" sz="40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二、歸依之</a:t>
            </a:r>
            <a:r>
              <a:rPr lang="zh-TW" altLang="en-US" sz="4000" dirty="0">
                <a:latin typeface="Gandhari Unicode" charset="0"/>
                <a:ea typeface="新細明體" charset="0"/>
                <a:cs typeface="新細明體" charset="0"/>
              </a:rPr>
              <a:t>真義（自力自依止）</a:t>
            </a:r>
            <a:endParaRPr lang="zh-TW" sz="40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E428AA-6DF9-6445-8594-70F93110D45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179095" y="2108200"/>
            <a:ext cx="8629103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/>
              <a:t>「歸依」，是深切的「信」順，信得這確是真歸依處，的確是能因之而得種種功德的。</a:t>
            </a:r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063A97-7292-4E44-B7C4-2C61B0D09BD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TW" altLang="en-US" sz="4400" dirty="0" smtClean="0"/>
              <a:t>知道三寶有這樣的功德，就立</a:t>
            </a:r>
            <a:r>
              <a:rPr lang="zh-TW" altLang="en-US" sz="44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「願」</a:t>
            </a:r>
            <a:r>
              <a:rPr lang="zh-TW" altLang="en-US" sz="4400" dirty="0" smtClean="0"/>
              <a:t>做一佛弟子，信受奉行，懇求三寶威德的加持攝受。</a:t>
            </a:r>
            <a:endParaRPr lang="zh-TW" altLang="en-US" sz="4400" dirty="0"/>
          </a:p>
        </p:txBody>
      </p:sp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A52DA7-20DC-8544-9E19-A4C44EF4B54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內容版面配置區 2"/>
          <p:cNvSpPr>
            <a:spLocks noGrp="1"/>
          </p:cNvSpPr>
          <p:nvPr>
            <p:ph idx="1"/>
          </p:nvPr>
        </p:nvSpPr>
        <p:spPr>
          <a:xfrm>
            <a:off x="556687" y="2122488"/>
            <a:ext cx="7932772" cy="42338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/>
              <a:t>如迷了路的小孩，在十字街頭亂闖，車馬那麼多，不但迷路，而且隨時有被傷害的危險。</a:t>
            </a:r>
          </a:p>
        </p:txBody>
      </p:sp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312003-E718-0C4A-A03F-4A6D9C5F5BEB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Britannic Bold" charset="0"/>
              <a:ea typeface="新細明體" charset="0"/>
              <a:cs typeface="新細明體" charset="0"/>
            </a:endParaRPr>
          </a:p>
        </p:txBody>
      </p:sp>
      <p:pic>
        <p:nvPicPr>
          <p:cNvPr id="6451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1920E6-9A49-8D49-8559-4FA536D7D6E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6" name="圖片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1556" l="10667" r="90667">
                        <a14:foregroundMark x1="77778" y1="44889" x2="77778" y2="44889"/>
                        <a14:foregroundMark x1="77778" y1="80444" x2="77778" y2="80444"/>
                        <a14:foregroundMark x1="78222" y1="41778" x2="78222" y2="41778"/>
                        <a14:foregroundMark x1="20444" y1="44889" x2="20444" y2="44889"/>
                        <a14:foregroundMark x1="21333" y1="43556" x2="21333" y2="43556"/>
                        <a14:foregroundMark x1="24000" y1="45333" x2="24000" y2="45333"/>
                        <a14:foregroundMark x1="26667" y1="46222" x2="26667" y2="46222"/>
                        <a14:foregroundMark x1="28444" y1="49778" x2="28444" y2="49778"/>
                        <a14:foregroundMark x1="28000" y1="47556" x2="28000" y2="47556"/>
                        <a14:foregroundMark x1="24000" y1="50222" x2="24000" y2="50222"/>
                        <a14:foregroundMark x1="19556" y1="47111" x2="19556" y2="47111"/>
                        <a14:foregroundMark x1="16889" y1="45778" x2="23556" y2="49778"/>
                        <a14:foregroundMark x1="13333" y1="42667" x2="15111" y2="47111"/>
                        <a14:foregroundMark x1="12444" y1="40889" x2="12444" y2="40889"/>
                        <a14:foregroundMark x1="13333" y1="40000" x2="21333" y2="40000"/>
                        <a14:foregroundMark x1="22667" y1="12444" x2="22667" y2="12444"/>
                        <a14:foregroundMark x1="29778" y1="22222" x2="29778" y2="22222"/>
                        <a14:foregroundMark x1="31556" y1="22222" x2="27556" y2="17333"/>
                        <a14:foregroundMark x1="30667" y1="12000" x2="28444" y2="18222"/>
                        <a14:foregroundMark x1="30222" y1="10667" x2="27111" y2="8000"/>
                        <a14:foregroundMark x1="25778" y1="8000" x2="20444" y2="12889"/>
                        <a14:foregroundMark x1="21333" y1="14667" x2="23556" y2="15556"/>
                        <a14:foregroundMark x1="25333" y1="17333" x2="25778" y2="20444"/>
                        <a14:foregroundMark x1="28000" y1="21333" x2="29778" y2="21333"/>
                        <a14:foregroundMark x1="77778" y1="40000" x2="86667" y2="39556"/>
                        <a14:foregroundMark x1="86667" y1="40889" x2="85778" y2="46222"/>
                        <a14:foregroundMark x1="84889" y1="46667" x2="81778" y2="45333"/>
                        <a14:foregroundMark x1="80889" y1="46222" x2="72444" y2="51556"/>
                        <a14:foregroundMark x1="70222" y1="48889" x2="71556" y2="50667"/>
                        <a14:foregroundMark x1="70667" y1="48444" x2="79556" y2="42222"/>
                        <a14:foregroundMark x1="73333" y1="76444" x2="86222" y2="82667"/>
                        <a14:foregroundMark x1="88000" y1="82667" x2="88889" y2="87556"/>
                        <a14:foregroundMark x1="87556" y1="87556" x2="81333" y2="87556"/>
                        <a14:foregroundMark x1="72000" y1="79111" x2="83556" y2="85778"/>
                        <a14:foregroundMark x1="72000" y1="76000" x2="71111" y2="77333"/>
                        <a14:foregroundMark x1="35556" y1="77778" x2="24000" y2="86667"/>
                        <a14:foregroundMark x1="20444" y1="81778" x2="33333" y2="75111"/>
                        <a14:foregroundMark x1="35111" y1="75556" x2="36444" y2="77333"/>
                        <a14:foregroundMark x1="18667" y1="80889" x2="18667" y2="88889"/>
                        <a14:foregroundMark x1="19111" y1="79111" x2="21333" y2="79556"/>
                        <a14:foregroundMark x1="20000" y1="90222" x2="27556" y2="88444"/>
                        <a14:backgroundMark x1="25333" y1="33778" x2="25333" y2="33778"/>
                        <a14:backgroundMark x1="77333" y1="61778" x2="77333" y2="61778"/>
                        <a14:backgroundMark x1="34222" y1="60000" x2="34222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84" y="2261357"/>
            <a:ext cx="2031365" cy="208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/>
              <a:t>正在危急時，忽見母親在他的前面，那時，他投向母親的懷抱，歸屬於母親而得到平安了。</a:t>
            </a:r>
          </a:p>
          <a:p>
            <a:pPr marL="0" indent="0" algn="ctr">
              <a:buFont typeface="Arial" charset="0"/>
              <a:buNone/>
            </a:pPr>
            <a:endParaRPr lang="zh-TW" altLang="en-US" dirty="0"/>
          </a:p>
        </p:txBody>
      </p:sp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44DAB8-5D01-DE44-80E8-8468BC77200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263" r="29537"/>
          <a:stretch/>
        </p:blipFill>
        <p:spPr>
          <a:xfrm>
            <a:off x="-1" y="4533900"/>
            <a:ext cx="2346961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5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F7C73F-9841-1F4C-ABE3-C8D5BCB6236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84" y="-124815"/>
            <a:ext cx="2056701" cy="27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93"/>
          <a:stretch/>
        </p:blipFill>
        <p:spPr>
          <a:xfrm>
            <a:off x="16284" y="2639040"/>
            <a:ext cx="2330677" cy="186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8148" b="4888"/>
          <a:stretch/>
        </p:blipFill>
        <p:spPr>
          <a:xfrm>
            <a:off x="0" y="16282"/>
            <a:ext cx="2108200" cy="260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08" y="0"/>
            <a:ext cx="2765076" cy="196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961" y="3606800"/>
            <a:ext cx="25019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3" r="100000">
                        <a14:foregroundMark x1="38679" y1="7333" x2="25472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6281" y="1690128"/>
            <a:ext cx="2174036" cy="30764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6562" name="內容版面配置區 4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4" b="89673" l="1167" r="98667">
                        <a14:foregroundMark x1="7333" y1="85139" x2="86167" y2="67003"/>
                        <a14:foregroundMark x1="21833" y1="85642" x2="21833" y2="85642"/>
                        <a14:foregroundMark x1="3167" y1="85642" x2="10500" y2="88035"/>
                        <a14:foregroundMark x1="13500" y1="64484" x2="13500" y2="6448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6705" y="113960"/>
            <a:ext cx="3483738" cy="3606800"/>
          </a:xfrm>
          <a:effectLst>
            <a:glow rad="279400">
              <a:srgbClr val="F5E728">
                <a:alpha val="40000"/>
              </a:srgbClr>
            </a:glow>
            <a:softEdge rad="762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21488" r="11038"/>
          <a:stretch/>
        </p:blipFill>
        <p:spPr>
          <a:xfrm>
            <a:off x="4848861" y="4546600"/>
            <a:ext cx="237365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/>
          <a:srcRect l="4933" t="13057" r="7961" b="15727"/>
          <a:stretch/>
        </p:blipFill>
        <p:spPr>
          <a:xfrm>
            <a:off x="7222511" y="1964659"/>
            <a:ext cx="1921489" cy="228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2510" y="4118856"/>
            <a:ext cx="1921489" cy="273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內容版面配置區 2"/>
          <p:cNvSpPr>
            <a:spLocks noGrp="1"/>
          </p:cNvSpPr>
          <p:nvPr>
            <p:ph idx="1"/>
          </p:nvPr>
        </p:nvSpPr>
        <p:spPr>
          <a:xfrm>
            <a:off x="244218" y="2108200"/>
            <a:ext cx="871051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/>
              <a:t>歸依三寶的心情，也應該這樣。能這樣，就能「依彼」三寶的威德，「得」到「救濟」。</a:t>
            </a:r>
          </a:p>
        </p:txBody>
      </p:sp>
      <p:sp>
        <p:nvSpPr>
          <p:cNvPr id="675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53BCB-BB1D-DC44-AFE7-215B50B50EE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每一眾生，向過去看，一生又一生，無邊無際。在沒有了脫生死以前，未來也還是一生又一生，沒個邊際。</a:t>
            </a:r>
          </a:p>
        </p:txBody>
      </p:sp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4E1D5-8D49-1F4E-B3AE-3EA069879AC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9153" y="2189657"/>
            <a:ext cx="8040687" cy="3361779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  <a:defRPr/>
            </a:pPr>
            <a:r>
              <a:rPr lang="zh-TW" altLang="en-US" sz="4400" dirty="0"/>
              <a:t>從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  <a:t>能歸依者</a:t>
            </a:r>
            <a:r>
              <a:rPr lang="zh-TW" altLang="en-US" sz="4400" dirty="0"/>
              <a:t>說，歸依是立定信願，懇求三寶的攝受救濟。</a:t>
            </a:r>
            <a:endParaRPr lang="en-US" altLang="zh-TW" sz="4400" dirty="0"/>
          </a:p>
        </p:txBody>
      </p:sp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8DCFD4-B084-1342-B19A-88980F242A7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4400" dirty="0"/>
              <a:t>從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  <a:t>所歸依的三寶</a:t>
            </a:r>
            <a:r>
              <a:rPr lang="zh-TW" altLang="en-US" sz="4400" dirty="0"/>
              <a:t>說，不思議的功德威力</a:t>
            </a:r>
            <a:r>
              <a:rPr lang="zh-TW" altLang="en-US" sz="4400" dirty="0" smtClean="0"/>
              <a:t>，加持受歸依</a:t>
            </a:r>
            <a:r>
              <a:rPr lang="zh-TW" altLang="en-US" sz="4400" dirty="0"/>
              <a:t>的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4400" dirty="0" smtClean="0"/>
              <a:t>引攝眾生</a:t>
            </a:r>
            <a:r>
              <a:rPr lang="zh-TW" altLang="en-US" sz="4400" dirty="0"/>
              <a:t>，邁向至善的境地。 </a:t>
            </a:r>
          </a:p>
          <a:p>
            <a:pPr>
              <a:buFont typeface="Arial" charset="0"/>
              <a:buNone/>
              <a:defRPr/>
            </a:pPr>
            <a:endParaRPr lang="zh-TW" altLang="en-US" sz="4400" dirty="0"/>
          </a:p>
        </p:txBody>
      </p:sp>
      <p:sp>
        <p:nvSpPr>
          <p:cNvPr id="696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0A9C29-C0E5-8646-A44F-4079B78AD4ED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603367" y="401368"/>
            <a:ext cx="6750050" cy="1143000"/>
          </a:xfrm>
        </p:spPr>
        <p:txBody>
          <a:bodyPr/>
          <a:lstStyle/>
          <a:p>
            <a:r>
              <a:rPr lang="zh-TW" altLang="en-US" sz="4400" dirty="0"/>
              <a:t>歸依之體</a:t>
            </a:r>
            <a:r>
              <a:rPr lang="zh-TW" altLang="en-US" sz="4400" dirty="0" smtClean="0"/>
              <a:t>性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信願以為體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2503820" y="326823"/>
            <a:ext cx="6553200" cy="1143000"/>
          </a:xfrm>
        </p:spPr>
        <p:txBody>
          <a:bodyPr/>
          <a:lstStyle/>
          <a:p>
            <a:r>
              <a:rPr lang="zh-TW" altLang="en-US" sz="4400" dirty="0"/>
              <a:t>歸依三寶之熏修指導原則</a:t>
            </a: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755576" y="1912816"/>
            <a:ext cx="8229600" cy="4233863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dirty="0" smtClean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zh-TW" sz="4000" dirty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altLang="en-US" sz="4000" dirty="0" smtClean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歸依之體</a:t>
            </a: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latin typeface="Gandhari Unicode" charset="0"/>
                <a:ea typeface="新細明體" charset="0"/>
                <a:cs typeface="新細明體" charset="0"/>
              </a:rPr>
              <a:t>性（信願以為體）</a:t>
            </a:r>
            <a:endParaRPr lang="zh-TW" sz="4000" dirty="0">
              <a:solidFill>
                <a:schemeClr val="bg1">
                  <a:lumMod val="50000"/>
                </a:schemeClr>
              </a:solidFill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b="1" dirty="0" smtClean="0">
                <a:latin typeface="Gandhari Unicode" charset="0"/>
                <a:ea typeface="新細明體" charset="0"/>
                <a:cs typeface="新細明體" charset="0"/>
              </a:rPr>
              <a:t>二、歸依之</a:t>
            </a:r>
            <a:r>
              <a:rPr lang="zh-TW" altLang="en-US" sz="4000" b="1" dirty="0">
                <a:latin typeface="Gandhari Unicode" charset="0"/>
                <a:ea typeface="新細明體" charset="0"/>
                <a:cs typeface="新細明體" charset="0"/>
              </a:rPr>
              <a:t>真義（自力自依止）</a:t>
            </a:r>
            <a:endParaRPr lang="zh-TW" sz="4000" b="1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E428AA-6DF9-6445-8594-70F93110D45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/>
          <p:cNvSpPr>
            <a:spLocks noGrp="1"/>
          </p:cNvSpPr>
          <p:nvPr>
            <p:ph type="title"/>
          </p:nvPr>
        </p:nvSpPr>
        <p:spPr>
          <a:xfrm>
            <a:off x="2655888" y="421158"/>
            <a:ext cx="4214831" cy="1143000"/>
          </a:xfrm>
        </p:spPr>
        <p:txBody>
          <a:bodyPr/>
          <a:lstStyle/>
          <a:p>
            <a:r>
              <a:rPr lang="zh-TW" altLang="en-US" sz="4400" dirty="0"/>
              <a:t>歸依之</a:t>
            </a:r>
            <a:r>
              <a:rPr lang="zh-TW" altLang="en-US" sz="4400" dirty="0" smtClean="0"/>
              <a:t>真義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自力自依止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2863"/>
            <a:ext cx="8229600" cy="42338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TW" altLang="en-US" sz="4400" dirty="0"/>
              <a:t>一般說來，歸依是信仰，希願領受外來的助力，從他力而得到救濟。然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  <a:t>佛法不只如此</a:t>
            </a:r>
            <a:r>
              <a:rPr lang="zh-TW" altLang="en-US" sz="4400" dirty="0"/>
              <a:t>，而更有不共外道的地方。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82EE4-2A36-2E41-B2AC-0E6640D67CF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內容版面配置區 2"/>
          <p:cNvSpPr>
            <a:spLocks noGrp="1"/>
          </p:cNvSpPr>
          <p:nvPr>
            <p:ph idx="1"/>
          </p:nvPr>
        </p:nvSpPr>
        <p:spPr>
          <a:xfrm>
            <a:off x="626272" y="2059360"/>
            <a:ext cx="8060528" cy="4233863"/>
          </a:xfrm>
        </p:spPr>
        <p:txBody>
          <a:bodyPr/>
          <a:lstStyle/>
          <a:p>
            <a:r>
              <a:rPr lang="zh-TW" altLang="en-US" sz="4400" dirty="0"/>
              <a:t>歸依的深義，是歸向</a:t>
            </a:r>
            <a:r>
              <a:rPr lang="zh-TW" altLang="en-US" sz="4400" dirty="0" smtClean="0"/>
              <a:t>自己		</a:t>
            </a:r>
            <a:r>
              <a:rPr lang="en-US" altLang="zh-TW" sz="4400" dirty="0" smtClean="0"/>
              <a:t> </a:t>
            </a:r>
            <a:r>
              <a:rPr lang="zh-TW" altLang="en-US" sz="4400" dirty="0" smtClean="0"/>
              <a:t>（</a:t>
            </a:r>
            <a:r>
              <a:rPr lang="zh-TW" altLang="en-US" sz="4400" dirty="0"/>
              <a:t>自心，自性）</a:t>
            </a:r>
            <a:r>
              <a:rPr lang="zh-TW" altLang="en-US" sz="4400" dirty="0" smtClean="0"/>
              <a:t>：</a:t>
            </a:r>
          </a:p>
          <a:p>
            <a:r>
              <a:rPr lang="zh-TW" altLang="en-US" sz="4400" dirty="0"/>
              <a:t>自己有佛性，自己能成佛</a:t>
            </a:r>
            <a:r>
              <a:rPr lang="zh-TW" altLang="en-US" sz="4400" dirty="0" smtClean="0"/>
              <a:t>；</a:t>
            </a:r>
            <a:endParaRPr lang="en-US" altLang="zh-TW" sz="4400" dirty="0"/>
          </a:p>
        </p:txBody>
      </p:sp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586ADC-4B6B-3F4A-8C2F-3B82BCD7DD5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5888" y="421158"/>
            <a:ext cx="4214831" cy="1143000"/>
          </a:xfrm>
        </p:spPr>
        <p:txBody>
          <a:bodyPr/>
          <a:lstStyle/>
          <a:p>
            <a:r>
              <a:rPr lang="zh-TW" altLang="en-US" sz="4400" dirty="0"/>
              <a:t>歸依之</a:t>
            </a:r>
            <a:r>
              <a:rPr lang="zh-TW" altLang="en-US" sz="4400" dirty="0" smtClean="0"/>
              <a:t>真義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自力自依止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內容版面配置區 2"/>
          <p:cNvSpPr>
            <a:spLocks noGrp="1"/>
          </p:cNvSpPr>
          <p:nvPr>
            <p:ph idx="1"/>
          </p:nvPr>
        </p:nvSpPr>
        <p:spPr>
          <a:xfrm>
            <a:off x="626272" y="2059360"/>
            <a:ext cx="8060528" cy="42338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HT" altLang="en-US" sz="4400" dirty="0"/>
              <a:t>自己身心的當體</a:t>
            </a:r>
            <a:r>
              <a:rPr lang="zh-CHT" altLang="en-US" sz="4400" dirty="0" smtClean="0"/>
              <a:t>，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HT" altLang="en-US" sz="4400" dirty="0" smtClean="0"/>
              <a:t>就</a:t>
            </a:r>
            <a:r>
              <a:rPr lang="zh-CHT" altLang="en-US" sz="4400" dirty="0"/>
              <a:t>是正法涅槃；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HT" altLang="en-US" sz="4400" dirty="0"/>
              <a:t>自己依法修持</a:t>
            </a:r>
            <a:r>
              <a:rPr lang="zh-CHT" altLang="en-US" sz="4400" dirty="0" smtClean="0"/>
              <a:t>，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HT" altLang="en-US" sz="4400" dirty="0" smtClean="0"/>
              <a:t>自身與僧伽為一體。</a:t>
            </a:r>
            <a:endParaRPr lang="zh-CHT" altLang="en-US" sz="4400" dirty="0"/>
          </a:p>
        </p:txBody>
      </p:sp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586ADC-4B6B-3F4A-8C2F-3B82BCD7DD5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5888" y="421158"/>
            <a:ext cx="4214831" cy="1143000"/>
          </a:xfrm>
        </p:spPr>
        <p:txBody>
          <a:bodyPr/>
          <a:lstStyle/>
          <a:p>
            <a:r>
              <a:rPr lang="zh-TW" altLang="en-US" sz="4400" dirty="0"/>
              <a:t>歸依之</a:t>
            </a:r>
            <a:r>
              <a:rPr lang="zh-TW" altLang="en-US" sz="4400" dirty="0" smtClean="0"/>
              <a:t>真義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自力自依止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2894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內容版面配置區 2"/>
          <p:cNvSpPr>
            <a:spLocks noGrp="1"/>
          </p:cNvSpPr>
          <p:nvPr>
            <p:ph idx="1"/>
          </p:nvPr>
        </p:nvSpPr>
        <p:spPr>
          <a:xfrm>
            <a:off x="495680" y="210820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/>
              <a:t>佛法僧三寶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都</a:t>
            </a:r>
            <a:r>
              <a:rPr lang="zh-TW" altLang="en-US" sz="4400" dirty="0"/>
              <a:t>不離自身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都是自己身心所能成就顯</a:t>
            </a:r>
            <a:r>
              <a:rPr lang="zh-TW" altLang="en-US" sz="4400" dirty="0"/>
              <a:t>現的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BDF9C3-F5EA-DA45-B85A-5072386788F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5888" y="421158"/>
            <a:ext cx="4214831" cy="1143000"/>
          </a:xfrm>
        </p:spPr>
        <p:txBody>
          <a:bodyPr/>
          <a:lstStyle/>
          <a:p>
            <a:r>
              <a:rPr lang="zh-TW" altLang="en-US" sz="4400" dirty="0"/>
              <a:t>歸依之</a:t>
            </a:r>
            <a:r>
              <a:rPr lang="zh-TW" altLang="en-US" sz="4400" dirty="0" smtClean="0"/>
              <a:t>真義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自力自依止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內容版面配置區 2"/>
          <p:cNvSpPr>
            <a:spLocks noGrp="1"/>
          </p:cNvSpPr>
          <p:nvPr>
            <p:ph idx="1"/>
          </p:nvPr>
        </p:nvSpPr>
        <p:spPr>
          <a:xfrm>
            <a:off x="261819" y="2108200"/>
            <a:ext cx="8686801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dirty="0"/>
              <a:t>《</a:t>
            </a:r>
            <a:r>
              <a:rPr lang="zh-TW" altLang="en-US" sz="4400" dirty="0"/>
              <a:t>楞嚴經</a:t>
            </a:r>
            <a:r>
              <a:rPr lang="en-US" altLang="zh-TW" sz="4400" dirty="0"/>
              <a:t>》</a:t>
            </a:r>
            <a:r>
              <a:rPr lang="zh-TW" altLang="en-US" sz="4400" dirty="0"/>
              <a:t>：</a:t>
            </a:r>
            <a:r>
              <a:rPr lang="en-US" altLang="zh-TW" sz="4400" dirty="0"/>
              <a:t>『</a:t>
            </a:r>
            <a:r>
              <a:rPr lang="zh-TW" altLang="en-US" sz="4400" dirty="0"/>
              <a:t>自我從佛發心出家，恃佛威神，常自思惟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無勞</a:t>
            </a:r>
            <a:r>
              <a:rPr lang="zh-TW" altLang="en-US" sz="4400" dirty="0"/>
              <a:t>我修，將謂如來惠我三昧，不知身心本不相代</a:t>
            </a:r>
            <a:r>
              <a:rPr lang="en-US" altLang="zh-TW" sz="4400" dirty="0"/>
              <a:t>…』</a:t>
            </a:r>
            <a:endParaRPr lang="zh-TW" altLang="en-US" sz="4400" dirty="0"/>
          </a:p>
        </p:txBody>
      </p:sp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5A309B-5223-414E-81A7-D516385CAC0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5888" y="421158"/>
            <a:ext cx="4214831" cy="1143000"/>
          </a:xfrm>
        </p:spPr>
        <p:txBody>
          <a:bodyPr/>
          <a:lstStyle/>
          <a:p>
            <a:r>
              <a:rPr lang="zh-TW" altLang="en-US" sz="4400" dirty="0"/>
              <a:t>歸依之</a:t>
            </a:r>
            <a:r>
              <a:rPr lang="zh-TW" altLang="en-US" sz="4400" dirty="0" smtClean="0"/>
              <a:t>真義</a:t>
            </a:r>
            <a:br>
              <a:rPr lang="zh-TW" altLang="en-US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自力自依止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內容版面配置區 2"/>
          <p:cNvSpPr>
            <a:spLocks noGrp="1"/>
          </p:cNvSpPr>
          <p:nvPr>
            <p:ph idx="1"/>
          </p:nvPr>
        </p:nvSpPr>
        <p:spPr>
          <a:xfrm>
            <a:off x="717096" y="1915760"/>
            <a:ext cx="8229600" cy="4233863"/>
          </a:xfrm>
        </p:spPr>
        <p:txBody>
          <a:bodyPr/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dirty="0"/>
              <a:t>正見的意義是什麼？</a:t>
            </a:r>
            <a:endParaRPr lang="en-US" altLang="zh-TW" sz="4400" dirty="0"/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dirty="0"/>
              <a:t>為何學佛需要正見？</a:t>
            </a:r>
            <a:endParaRPr lang="en-US" altLang="zh-TW" sz="4400" dirty="0"/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8A0D7-2025-E94B-B518-7B515DDBB87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6803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正見的意義是什麼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778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/>
              <a:t>正見，是正確的見解，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見</a:t>
            </a:r>
            <a:r>
              <a:rPr lang="zh-TW" altLang="en-US" sz="4400" dirty="0"/>
              <a:t>與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知識</a:t>
            </a:r>
            <a:r>
              <a:rPr lang="zh-TW" altLang="en-US" sz="4400" dirty="0"/>
              <a:t>不同，見是從推論而來的堅定主張，所以正見是</a:t>
            </a:r>
            <a:r>
              <a:rPr lang="en-US" altLang="zh-TW" sz="4400" dirty="0"/>
              <a:t>『</a:t>
            </a:r>
            <a:r>
              <a:rPr lang="zh-TW" altLang="en-US" sz="4400" dirty="0"/>
              <a:t>擇善而固執之</a:t>
            </a:r>
            <a:r>
              <a:rPr lang="en-US" altLang="zh-TW" sz="4400" dirty="0"/>
              <a:t>』</a:t>
            </a:r>
            <a:r>
              <a:rPr lang="zh-TW" altLang="en-US" sz="4400" dirty="0"/>
              <a:t>的。</a:t>
            </a:r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930B1F-4961-D44F-BD60-E46D21752C2B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內容版面配置區 2"/>
          <p:cNvSpPr>
            <a:spLocks noGrp="1"/>
          </p:cNvSpPr>
          <p:nvPr>
            <p:ph idx="1"/>
          </p:nvPr>
        </p:nvSpPr>
        <p:spPr>
          <a:xfrm>
            <a:off x="146535" y="2108200"/>
            <a:ext cx="889978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200" dirty="0">
                <a:latin typeface="新細明體" charset="0"/>
                <a:ea typeface="新細明體" charset="0"/>
                <a:cs typeface="新細明體" charset="0"/>
              </a:rPr>
              <a:t>眾生的生命流（有），無限延續，如大「海」的茫「無邊際」一樣。現在這一生，不過生命大海中泛起的一個浪頭而已。</a:t>
            </a:r>
          </a:p>
          <a:p>
            <a:pPr marL="0" indent="0" algn="ctr"/>
            <a:endParaRPr lang="zh-TW" altLang="en-US" sz="4200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B5CEA2-0D1F-B543-BC11-2A225DEF46D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/>
              <a:t>依人</a:t>
            </a:r>
            <a:r>
              <a:rPr lang="zh-TW" altLang="en-US" sz="4400" dirty="0" smtClean="0"/>
              <a:t>世間的正見來說</a:t>
            </a:r>
            <a:r>
              <a:rPr lang="zh-TW" altLang="en-US" sz="4400" dirty="0"/>
              <a:t>，就</a:t>
            </a:r>
            <a:r>
              <a:rPr lang="zh-TW" altLang="en-US" sz="4400" dirty="0" smtClean="0"/>
              <a:t>是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「</a:t>
            </a:r>
            <a:r>
              <a:rPr lang="zh-TW" altLang="en-US" sz="4400" dirty="0"/>
              <a:t>人生之正」確見解；也就是正確的人生「觀」。</a:t>
            </a:r>
          </a:p>
        </p:txBody>
      </p:sp>
      <p:sp>
        <p:nvSpPr>
          <p:cNvPr id="788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A475FF-F8E3-0F48-B926-0F7C573E9AE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正見的意義是什麼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solidFill>
                  <a:srgbClr val="000000"/>
                </a:solidFill>
              </a:rPr>
              <a:t>觀察人生的意義，人生應遵循的正道，從正確觀察而成為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確信不移的定見</a:t>
            </a:r>
            <a:r>
              <a:rPr lang="zh-TW" altLang="en-US" sz="4400" dirty="0">
                <a:solidFill>
                  <a:srgbClr val="000000"/>
                </a:solidFill>
              </a:rPr>
              <a:t>，便是正見。</a:t>
            </a:r>
            <a:endParaRPr lang="zh-TW" altLang="en-US" dirty="0"/>
          </a:p>
        </p:txBody>
      </p:sp>
      <p:sp>
        <p:nvSpPr>
          <p:cNvPr id="798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2F346-3795-9747-B158-A90C8CF1A0C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正見的意義是什麼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內容版面配置區 2"/>
          <p:cNvSpPr>
            <a:spLocks noGrp="1"/>
          </p:cNvSpPr>
          <p:nvPr>
            <p:ph idx="1"/>
          </p:nvPr>
        </p:nvSpPr>
        <p:spPr>
          <a:xfrm>
            <a:off x="620896" y="1915760"/>
            <a:ext cx="8229600" cy="4233863"/>
          </a:xfrm>
        </p:spPr>
        <p:txBody>
          <a:bodyPr/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dirty="0">
                <a:solidFill>
                  <a:srgbClr val="7F7F7F"/>
                </a:solidFill>
              </a:rPr>
              <a:t>正見的意義是什麼？</a:t>
            </a:r>
            <a:endParaRPr lang="en-US" altLang="zh-TW" sz="4400" dirty="0">
              <a:solidFill>
                <a:srgbClr val="7F7F7F"/>
              </a:solidFill>
            </a:endParaRPr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b="1" dirty="0"/>
              <a:t>為何學佛需要正見</a:t>
            </a:r>
            <a:r>
              <a:rPr lang="zh-TW" altLang="en-US" sz="4400" b="1" dirty="0" smtClean="0"/>
              <a:t>？</a:t>
            </a:r>
            <a:endParaRPr lang="en-US" altLang="zh-TW" sz="4400" b="1" dirty="0"/>
          </a:p>
        </p:txBody>
      </p:sp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8A0D7-2025-E94B-B518-7B515DDBB87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6803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:p14="http://schemas.microsoft.com/office/powerpoint/2010/main" val="186636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/>
              <a:t>有些人是虔誠的信仰三寶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樂善好施</a:t>
            </a:r>
            <a:r>
              <a:rPr lang="zh-TW" altLang="en-US" sz="4400" dirty="0"/>
              <a:t>，明白佛理，看來是一位典型的良好佛弟子。</a:t>
            </a: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BEDC34-94F5-CC44-8806-5F32D077FDAD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3B35E8-8189-964E-A8C1-EEB9483FB37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3" name="Cloud 2"/>
          <p:cNvSpPr/>
          <p:nvPr/>
        </p:nvSpPr>
        <p:spPr>
          <a:xfrm rot="21215686">
            <a:off x="580056" y="3983836"/>
            <a:ext cx="4021488" cy="2132695"/>
          </a:xfrm>
          <a:prstGeom prst="cloud">
            <a:avLst/>
          </a:prstGeom>
          <a:solidFill>
            <a:srgbClr val="000000"/>
          </a:solidFill>
          <a:ln w="76200" cmpd="sng">
            <a:solidFill>
              <a:srgbClr val="D8E6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latin typeface="Brush Script MT Italic"/>
                <a:cs typeface="Brush Script MT Italic"/>
              </a:rPr>
              <a:t>But</a:t>
            </a:r>
            <a:r>
              <a:rPr lang="en-US" sz="7000" dirty="0" smtClean="0">
                <a:latin typeface="Brush Script MT Italic"/>
                <a:cs typeface="Brush Script MT Italic"/>
              </a:rPr>
              <a:t>…</a:t>
            </a:r>
            <a:endParaRPr lang="en-US" sz="7000" dirty="0">
              <a:latin typeface="Brush Script MT Italic"/>
              <a:cs typeface="Brush Script MT Itali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98433" y="1583303"/>
            <a:ext cx="4909532" cy="22466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0" b="1" dirty="0">
                <a:solidFill>
                  <a:srgbClr val="C00000"/>
                </a:solidFill>
                <a:effectLst>
                  <a:glow rad="292100">
                    <a:srgbClr val="FFFF00">
                      <a:alpha val="75000"/>
                    </a:srgbClr>
                  </a:glow>
                </a:effectLst>
              </a:rPr>
              <a:t>可是</a:t>
            </a:r>
            <a:r>
              <a:rPr lang="en-US" altLang="zh-TW" sz="10000" b="1" dirty="0">
                <a:solidFill>
                  <a:srgbClr val="C00000"/>
                </a:solidFill>
                <a:effectLst>
                  <a:glow rad="292100">
                    <a:srgbClr val="FFFF00">
                      <a:alpha val="75000"/>
                    </a:srgbClr>
                  </a:glow>
                </a:effectLst>
              </a:rPr>
              <a:t>…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內容版面配置區 2"/>
          <p:cNvSpPr>
            <a:spLocks noGrp="1"/>
          </p:cNvSpPr>
          <p:nvPr>
            <p:ph idx="1"/>
          </p:nvPr>
        </p:nvSpPr>
        <p:spPr>
          <a:xfrm>
            <a:off x="28404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solidFill>
                  <a:srgbClr val="000000"/>
                </a:solidFill>
              </a:rPr>
              <a:t>一</a:t>
            </a:r>
            <a:r>
              <a:rPr lang="zh-TW" altLang="zh-TW" sz="4400" dirty="0">
                <a:solidFill>
                  <a:srgbClr val="000000"/>
                </a:solidFill>
              </a:rPr>
              <a:t>、</a:t>
            </a:r>
            <a:r>
              <a:rPr lang="zh-TW" altLang="en-US" sz="4400" dirty="0" smtClean="0">
                <a:solidFill>
                  <a:srgbClr val="000000"/>
                </a:solidFill>
              </a:rPr>
              <a:t>到了衰老到來</a:t>
            </a:r>
            <a:r>
              <a:rPr lang="zh-TW" altLang="en-US" sz="4400" dirty="0">
                <a:solidFill>
                  <a:srgbClr val="000000"/>
                </a:solidFill>
              </a:rPr>
              <a:t>，</a:t>
            </a:r>
            <a:r>
              <a:rPr lang="zh-TW" altLang="en-US" sz="4400" dirty="0" smtClean="0">
                <a:solidFill>
                  <a:srgbClr val="000000"/>
                </a:solidFill>
              </a:rPr>
              <a:t>有的</a:t>
            </a:r>
          </a:p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>
                <a:solidFill>
                  <a:srgbClr val="000000"/>
                </a:solidFill>
              </a:rPr>
              <a:t>	</a:t>
            </a:r>
            <a:r>
              <a:rPr lang="zh-TW" altLang="en-US" sz="4400" dirty="0" smtClean="0">
                <a:solidFill>
                  <a:srgbClr val="000000"/>
                </a:solidFill>
              </a:rPr>
              <a:t>就聽人胡說</a:t>
            </a:r>
            <a:r>
              <a:rPr lang="zh-TW" altLang="en-US" sz="4400" dirty="0">
                <a:solidFill>
                  <a:srgbClr val="000000"/>
                </a:solidFill>
              </a:rPr>
              <a:t>，</a:t>
            </a:r>
            <a:r>
              <a:rPr lang="zh-TW" altLang="en-US" sz="4400" dirty="0" smtClean="0">
                <a:solidFill>
                  <a:srgbClr val="000000"/>
                </a:solidFill>
              </a:rPr>
              <a:t>為了什麼</a:t>
            </a:r>
          </a:p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solidFill>
                  <a:srgbClr val="000000"/>
                </a:solidFill>
              </a:rPr>
              <a:t>	營</a:t>
            </a:r>
            <a:r>
              <a:rPr lang="zh-TW" altLang="en-US" sz="4400" dirty="0">
                <a:solidFill>
                  <a:srgbClr val="000000"/>
                </a:solidFill>
              </a:rPr>
              <a:t>養問題</a:t>
            </a:r>
            <a:r>
              <a:rPr lang="zh-TW" altLang="en-US" sz="4400" dirty="0" smtClean="0">
                <a:solidFill>
                  <a:srgbClr val="000000"/>
                </a:solidFill>
              </a:rPr>
              <a:t>，素食幾</a:t>
            </a:r>
            <a:r>
              <a:rPr lang="zh-TW" altLang="en-US" sz="4400" dirty="0">
                <a:solidFill>
                  <a:srgbClr val="000000"/>
                </a:solidFill>
              </a:rPr>
              <a:t>十年</a:t>
            </a:r>
            <a:r>
              <a:rPr lang="zh-TW" altLang="en-US" sz="4400" dirty="0" smtClean="0">
                <a:solidFill>
                  <a:srgbClr val="000000"/>
                </a:solidFill>
              </a:rPr>
              <a:t>，</a:t>
            </a:r>
          </a:p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>
                <a:solidFill>
                  <a:srgbClr val="000000"/>
                </a:solidFill>
              </a:rPr>
              <a:t>	</a:t>
            </a:r>
            <a:r>
              <a:rPr lang="zh-TW" altLang="en-US" sz="4400" dirty="0" smtClean="0">
                <a:solidFill>
                  <a:srgbClr val="000000"/>
                </a:solidFill>
              </a:rPr>
              <a:t>又重開殺</a:t>
            </a:r>
            <a:r>
              <a:rPr lang="zh-TW" altLang="en-US" sz="4400" dirty="0">
                <a:solidFill>
                  <a:srgbClr val="000000"/>
                </a:solidFill>
              </a:rPr>
              <a:t>戒了。</a:t>
            </a:r>
          </a:p>
          <a:p>
            <a:pPr marL="1698625" indent="-1698625" algn="l"/>
            <a:endParaRPr lang="zh-TW" altLang="en-US" dirty="0"/>
          </a:p>
        </p:txBody>
      </p:sp>
      <p:sp>
        <p:nvSpPr>
          <p:cNvPr id="839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5D34FB-E119-0D40-AAE4-4AD9891E787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65</a:t>
            </a:fld>
            <a:endParaRPr lang="en-US" altLang="zh-TW" sz="1200" dirty="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0059" y="1469823"/>
            <a:ext cx="2099479" cy="31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4" r="100000">
                        <a14:foregroundMark x1="88571" y1="35526" x2="81429" y2="42105"/>
                        <a14:foregroundMark x1="78571" y1="3289" x2="81429" y2="1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9609" y="5179754"/>
            <a:ext cx="2591866" cy="140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內容版面配置區 2"/>
          <p:cNvSpPr>
            <a:spLocks noGrp="1"/>
          </p:cNvSpPr>
          <p:nvPr>
            <p:ph idx="1"/>
          </p:nvPr>
        </p:nvSpPr>
        <p:spPr>
          <a:xfrm>
            <a:off x="219584" y="1898365"/>
            <a:ext cx="8674296" cy="4233863"/>
          </a:xfrm>
        </p:spPr>
        <p:txBody>
          <a:bodyPr/>
          <a:lstStyle/>
          <a:p>
            <a:pPr marL="1165225" indent="-116522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二、有的遇</a:t>
            </a:r>
            <a:r>
              <a:rPr lang="zh-TW" altLang="en-US" sz="4400" dirty="0"/>
              <a:t>到疾病纏綿，一時不得全癒，於是求神，問卜，扶乩，求耶穌</a:t>
            </a:r>
            <a:r>
              <a:rPr lang="zh-TW" altLang="en-US" sz="4400" dirty="0" smtClean="0"/>
              <a:t>，</a:t>
            </a:r>
          </a:p>
          <a:p>
            <a:pPr marL="1165225" indent="-116522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	什麼也去</a:t>
            </a:r>
            <a:r>
              <a:rPr lang="zh-TW" altLang="en-US" sz="4400" dirty="0"/>
              <a:t>試試看。</a:t>
            </a:r>
          </a:p>
        </p:txBody>
      </p:sp>
      <p:sp>
        <p:nvSpPr>
          <p:cNvPr id="849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42B173-C2AD-9B4A-8EB5-BFCECEB4F90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875" y1="9091" x2="11875" y2="48760"/>
                        <a14:foregroundMark x1="23750" y1="6612" x2="15000" y2="19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973" y="4248394"/>
            <a:ext cx="2812827" cy="21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內容版面配置區 2"/>
          <p:cNvSpPr>
            <a:spLocks noGrp="1"/>
          </p:cNvSpPr>
          <p:nvPr>
            <p:ph idx="1"/>
          </p:nvPr>
        </p:nvSpPr>
        <p:spPr>
          <a:xfrm>
            <a:off x="28404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 smtClean="0"/>
              <a:t>三、有的經濟</a:t>
            </a:r>
            <a:r>
              <a:rPr lang="zh-TW" altLang="en-US" sz="4400" dirty="0"/>
              <a:t>情形不好</a:t>
            </a:r>
            <a:r>
              <a:rPr lang="zh-TW" altLang="en-US" sz="4400" dirty="0" smtClean="0"/>
              <a:t>，</a:t>
            </a:r>
          </a:p>
          <a:p>
            <a:pPr marL="1077913" indent="-1077913" algn="l">
              <a:lnSpc>
                <a:spcPct val="150000"/>
              </a:lnSpc>
              <a:buFont typeface="Arial" charset="0"/>
              <a:buNone/>
            </a:pPr>
            <a:r>
              <a:rPr lang="zh-TW" altLang="en-US" dirty="0"/>
              <a:t>	</a:t>
            </a:r>
            <a:r>
              <a:rPr lang="zh-TW" altLang="en-US" sz="4400" dirty="0" smtClean="0"/>
              <a:t>就去</a:t>
            </a:r>
            <a:r>
              <a:rPr lang="zh-TW" altLang="en-US" sz="4400" dirty="0"/>
              <a:t>求財神；</a:t>
            </a:r>
            <a:endParaRPr lang="en-US" altLang="zh-TW" sz="4400" dirty="0"/>
          </a:p>
          <a:p>
            <a:pPr marL="1077913" indent="-1077913" algn="l">
              <a:lnSpc>
                <a:spcPct val="120000"/>
              </a:lnSpc>
              <a:buFont typeface="Arial" charset="0"/>
              <a:buNone/>
            </a:pPr>
            <a:r>
              <a:rPr lang="zh-TW" altLang="en-US" sz="4400" dirty="0" smtClean="0"/>
              <a:t>四、為了想中獎券，</a:t>
            </a:r>
          </a:p>
          <a:p>
            <a:pPr marL="1077913" indent="-1077913" algn="l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zh-TW" altLang="en-US" sz="4400" dirty="0" smtClean="0"/>
              <a:t>	去仙公</a:t>
            </a:r>
            <a:r>
              <a:rPr lang="zh-TW" altLang="en-US" sz="4400" dirty="0"/>
              <a:t>廟求夢。</a:t>
            </a:r>
          </a:p>
        </p:txBody>
      </p:sp>
      <p:sp>
        <p:nvSpPr>
          <p:cNvPr id="860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0E6BC2-5B1F-3D46-B0F1-077AB87E3511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" b="100000" l="0" r="100000">
                        <a14:foregroundMark x1="90171" y1="75463" x2="90171" y2="75463"/>
                        <a14:foregroundMark x1="82051" y1="37963" x2="81624" y2="46296"/>
                        <a14:foregroundMark x1="13675" y1="39815" x2="16239" y2="43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2713372"/>
            <a:ext cx="2971800" cy="345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內容版面配置區 2"/>
          <p:cNvSpPr>
            <a:spLocks noGrp="1"/>
          </p:cNvSpPr>
          <p:nvPr>
            <p:ph idx="1"/>
          </p:nvPr>
        </p:nvSpPr>
        <p:spPr>
          <a:xfrm>
            <a:off x="26480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五、有些人修持</a:t>
            </a:r>
            <a:r>
              <a:rPr lang="zh-TW" altLang="en-US" sz="4400" dirty="0"/>
              <a:t>精進，到了晚年，為了愛著那必朽的身體，就去修精煉氣</a:t>
            </a:r>
            <a:r>
              <a:rPr lang="zh-TW" altLang="en-US" sz="4400" dirty="0" smtClean="0"/>
              <a:t>，</a:t>
            </a:r>
          </a:p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	向外道看齊</a:t>
            </a:r>
            <a:r>
              <a:rPr lang="zh-TW" altLang="en-US" sz="4400" dirty="0"/>
              <a:t>。</a:t>
            </a:r>
          </a:p>
        </p:txBody>
      </p:sp>
      <p:sp>
        <p:nvSpPr>
          <p:cNvPr id="8704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CA6335-9A69-0C49-B5D4-732954DC6F7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3" b="90795" l="2105" r="89895">
                        <a14:backgroundMark x1="75789" y1="11925" x2="69053" y2="31590"/>
                        <a14:backgroundMark x1="58105" y1="7531" x2="69895" y2="7531"/>
                        <a14:backgroundMark x1="51789" y1="6904" x2="62737" y2="5858"/>
                        <a14:backgroundMark x1="61053" y1="47490" x2="58737" y2="57531"/>
                        <a14:backgroundMark x1="63368" y1="11925" x2="63368" y2="31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40471" y="3966039"/>
            <a:ext cx="3103289" cy="312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內容版面配置區 2"/>
          <p:cNvSpPr>
            <a:spLocks noGrp="1"/>
          </p:cNvSpPr>
          <p:nvPr>
            <p:ph idx="1"/>
          </p:nvPr>
        </p:nvSpPr>
        <p:spPr>
          <a:xfrm>
            <a:off x="277304" y="1896815"/>
            <a:ext cx="8674296" cy="4040277"/>
          </a:xfrm>
        </p:spPr>
        <p:txBody>
          <a:bodyPr/>
          <a:lstStyle/>
          <a:p>
            <a:pPr marL="1077913" indent="-1077913" algn="l">
              <a:lnSpc>
                <a:spcPct val="140000"/>
              </a:lnSpc>
              <a:buFont typeface="Arial" charset="0"/>
              <a:buNone/>
            </a:pPr>
            <a:r>
              <a:rPr lang="zh-TW" altLang="en-US" sz="4400" dirty="0" smtClean="0"/>
              <a:t>六、過去</a:t>
            </a:r>
            <a:r>
              <a:rPr lang="zh-TW" altLang="en-US" sz="4400" dirty="0"/>
              <a:t>，臺北一位佛弟子，聽說有修有學，可是為了長壽與健康，去接受移殖猴子腦下垂腺的手術，結果送了命。</a:t>
            </a:r>
          </a:p>
        </p:txBody>
      </p:sp>
      <p:sp>
        <p:nvSpPr>
          <p:cNvPr id="880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8A30CD-1207-F845-80D2-7CE8560A150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內容版面配置區 2"/>
          <p:cNvSpPr>
            <a:spLocks noGrp="1"/>
          </p:cNvSpPr>
          <p:nvPr>
            <p:ph idx="1"/>
          </p:nvPr>
        </p:nvSpPr>
        <p:spPr>
          <a:xfrm>
            <a:off x="457200" y="191576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眾生在世間，苦多樂少，樂盡苦來，實在是「多憂」多「苦」，所以佛說為</a:t>
            </a:r>
            <a:r>
              <a:rPr lang="zh-TW" altLang="en-US" sz="4400" dirty="0" smtClean="0">
                <a:latin typeface="新細明體" charset="0"/>
                <a:ea typeface="新細明體" charset="0"/>
                <a:cs typeface="新細明體" charset="0"/>
              </a:rPr>
              <a:t>：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zh-TW" sz="4400" dirty="0" smtClean="0">
                <a:latin typeface="新細明體" charset="0"/>
                <a:ea typeface="新細明體" charset="0"/>
                <a:cs typeface="新細明體" charset="0"/>
              </a:rPr>
              <a:t>『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憂悲惱苦純大苦聚</a:t>
            </a:r>
            <a:r>
              <a:rPr lang="en-US" altLang="zh-TW" sz="4400" dirty="0">
                <a:latin typeface="新細明體" charset="0"/>
                <a:ea typeface="新細明體" charset="0"/>
                <a:cs typeface="新細明體" charset="0"/>
              </a:rPr>
              <a:t>』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。</a:t>
            </a: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F3CD63-3E1E-F349-8C08-A471F08A81A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AD14B-AA85-594B-A09B-7BCE7EBD219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4310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32" y="1905124"/>
            <a:ext cx="7907805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※ </a:t>
            </a:r>
            <a:r>
              <a:rPr lang="zh-TW" altLang="en-US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這</a:t>
            </a:r>
            <a:r>
              <a:rPr lang="zh-TW" altLang="en-US" sz="5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都是正見不具足，不能修成堅定不移的確信，這才身體與環境不良，就動搖而轉向了。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877272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1.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見有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善有惡	心淨或不淨，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利他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或損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他；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2.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正見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有業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有報	微小轉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廣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大，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能引或能滿，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決定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不定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，</a:t>
            </a:r>
            <a:endParaRPr lang="zh-TW" altLang="en-US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現生或後報，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915760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3.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CHT" altLang="en-US" sz="3600" dirty="0">
                <a:latin typeface="細明體"/>
                <a:ea typeface="細明體"/>
                <a:cs typeface="細明體"/>
              </a:rPr>
              <a:t>見有前生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有後世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由業往後有，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薪盡火相傳。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zh-TW" sz="3600" dirty="0">
                <a:latin typeface="細明體"/>
                <a:ea typeface="細明體"/>
                <a:cs typeface="細明體"/>
              </a:rPr>
              <a:t>4</a:t>
            </a: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.</a:t>
            </a:r>
            <a:r>
              <a:rPr lang="ja-JP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ja-JP" altLang="en-US" sz="3600" dirty="0">
                <a:latin typeface="細明體"/>
                <a:ea typeface="細明體"/>
                <a:cs typeface="細明體"/>
              </a:rPr>
              <a:t>見有凡夫有聖者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生死常相續，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聖者得解脫，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 smtClean="0"/>
              <a:t>	凡</a:t>
            </a:r>
            <a:r>
              <a:rPr lang="en-US" sz="3600" dirty="0"/>
              <a:t>聖縛脫異</a:t>
            </a:r>
            <a:r>
              <a:rPr lang="en-US" sz="3600" dirty="0" smtClean="0"/>
              <a:t>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/>
              <a:t>	</a:t>
            </a:r>
            <a:r>
              <a:rPr lang="en-US" sz="3600" dirty="0" smtClean="0"/>
              <a:t>深信</a:t>
            </a:r>
            <a:r>
              <a:rPr lang="en-US" sz="3600" dirty="0"/>
              <a:t>勿疑惑。</a:t>
            </a:r>
            <a:r>
              <a:rPr lang="en-AU" sz="3600" dirty="0"/>
              <a:t> 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:p14="http://schemas.microsoft.com/office/powerpoint/2010/main" val="2234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38" y="2518499"/>
            <a:ext cx="7366000" cy="160410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Have a safe journey home</a:t>
            </a:r>
          </a:p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See you tomorrow!!!</a:t>
            </a:r>
            <a:endParaRPr lang="en-US" sz="4400" b="1" dirty="0">
              <a:effectLst>
                <a:glow rad="317500">
                  <a:srgbClr val="FFFF00">
                    <a:alpha val="75000"/>
                  </a:srgbClr>
                </a:glow>
              </a:effectLst>
              <a:ea typeface="Gandhari Unicode" charset="0"/>
            </a:endParaRPr>
          </a:p>
        </p:txBody>
      </p:sp>
      <p:sp>
        <p:nvSpPr>
          <p:cNvPr id="1249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350028-3531-4F4D-8A6F-BDFF05C11C3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內容版面配置區 2"/>
          <p:cNvSpPr>
            <a:spLocks noGrp="1"/>
          </p:cNvSpPr>
          <p:nvPr>
            <p:ph idx="1"/>
          </p:nvPr>
        </p:nvSpPr>
        <p:spPr>
          <a:xfrm>
            <a:off x="293061" y="2108200"/>
            <a:ext cx="8540268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200" dirty="0">
                <a:latin typeface="新細明體" charset="0"/>
                <a:ea typeface="新細明體" charset="0"/>
                <a:cs typeface="新細明體" charset="0"/>
              </a:rPr>
              <a:t>充滿憂苦的眾生世間，如海中的漩「流」一樣，「轉」來轉 去。忽而上生天上人間，忽而下墜地獄、傍生、餓鬼──三途。</a:t>
            </a:r>
          </a:p>
          <a:p>
            <a:pPr marL="0" indent="0" algn="ctr"/>
            <a:endParaRPr lang="zh-TW" altLang="en-US" sz="4200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9DBFC0-AB41-D44D-B6C2-948A14A1B2F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內容版面配置區 2"/>
          <p:cNvSpPr>
            <a:spLocks noGrp="1"/>
          </p:cNvSpPr>
          <p:nvPr>
            <p:ph idx="1"/>
          </p:nvPr>
        </p:nvSpPr>
        <p:spPr>
          <a:xfrm>
            <a:off x="301625" y="2124075"/>
            <a:ext cx="8543925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200">
                <a:latin typeface="新細明體" charset="0"/>
                <a:ea typeface="新細明體" charset="0"/>
                <a:cs typeface="新細明體" charset="0"/>
              </a:rPr>
              <a:t>升「起還」要沈「沒」，沈沒又會浮起，轉來轉去，始終轉不出去。這樣的流轉苦海，頭出頭沒，還 有比這更可悲可痛的嗎？</a:t>
            </a: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BDDAF-8DF6-594B-9607-F852F052A25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739" y="363133"/>
            <a:ext cx="5117475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觀察思惟生命的真實情況</a:t>
            </a:r>
            <a:endParaRPr lang="zh-TW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1668</Words>
  <Application>Microsoft Macintosh PowerPoint</Application>
  <PresentationFormat>On-screen Show (4:3)</PresentationFormat>
  <Paragraphs>316</Paragraphs>
  <Slides>73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學佛者應有 的觀念及行持 </vt:lpstr>
      <vt:lpstr>PowerPoint Presentation</vt:lpstr>
      <vt:lpstr>PowerPoint Presentation</vt:lpstr>
      <vt:lpstr>觀察思惟生命的真實情況</vt:lpstr>
      <vt:lpstr>觀察思惟生命的真實情況</vt:lpstr>
      <vt:lpstr>觀察思惟生命的真實情況</vt:lpstr>
      <vt:lpstr>觀察思惟生命的真實情況</vt:lpstr>
      <vt:lpstr>觀察思惟生命的真實情況</vt:lpstr>
      <vt:lpstr>觀察思惟生命的真實情況</vt:lpstr>
      <vt:lpstr>為何需要學習佛法？</vt:lpstr>
      <vt:lpstr>圓滿和諧的人生是大家的期望</vt:lpstr>
      <vt:lpstr>圓滿和諧的人生是大家的期望</vt:lpstr>
      <vt:lpstr>圓滿和諧的人生是大家的期望</vt:lpstr>
      <vt:lpstr>為何需要學習佛法？</vt:lpstr>
      <vt:lpstr>佛法能實現清淨的世界</vt:lpstr>
      <vt:lpstr>佛法解除苦痛的方法</vt:lpstr>
      <vt:lpstr>佛法解除苦痛的方法</vt:lpstr>
      <vt:lpstr>學佛需要歸依三寶嗎？</vt:lpstr>
      <vt:lpstr>應如何發心歸依三寶？</vt:lpstr>
      <vt:lpstr>生起歸依至誠懇切之心</vt:lpstr>
      <vt:lpstr>應如何發心歸依三寶？</vt:lpstr>
      <vt:lpstr>抉擇種種可能之依怙</vt:lpstr>
      <vt:lpstr>抉擇種種可能之依怙</vt:lpstr>
      <vt:lpstr>抉擇種種可能之依怙</vt:lpstr>
      <vt:lpstr>應如何發心歸依三寶？</vt:lpstr>
      <vt:lpstr>應如何發心歸依三寶？</vt:lpstr>
      <vt:lpstr>身口意之誓願</vt:lpstr>
      <vt:lpstr>身口意之誓願</vt:lpstr>
      <vt:lpstr>身口意之誓願</vt:lpstr>
      <vt:lpstr>歸依三寶應如何於日常生活中熏修與實踐？</vt:lpstr>
      <vt:lpstr>至心修供養</vt:lpstr>
      <vt:lpstr>至心修供養</vt:lpstr>
      <vt:lpstr>至心修供養</vt:lpstr>
      <vt:lpstr>至心修供養</vt:lpstr>
      <vt:lpstr>至心修供養</vt:lpstr>
      <vt:lpstr>至心修供養</vt:lpstr>
      <vt:lpstr>歸依三寶應如何於日常生活中熏修與實踐？</vt:lpstr>
      <vt:lpstr>時念諸勝德</vt:lpstr>
      <vt:lpstr>時念諸勝德</vt:lpstr>
      <vt:lpstr>時念諸勝德</vt:lpstr>
      <vt:lpstr>時念諸勝德</vt:lpstr>
      <vt:lpstr>歸依三寶之熏修指導原則</vt:lpstr>
      <vt:lpstr>歸依之體性 (信願以為體)</vt:lpstr>
      <vt:lpstr>歸依之體性 (信願以為體)</vt:lpstr>
      <vt:lpstr>歸依之體性 (信願以為體)</vt:lpstr>
      <vt:lpstr>PowerPoint Presentation</vt:lpstr>
      <vt:lpstr>歸依之體性 (信願以為體)</vt:lpstr>
      <vt:lpstr>PowerPoint Presentation</vt:lpstr>
      <vt:lpstr>歸依之體性 (信願以為體)</vt:lpstr>
      <vt:lpstr>歸依之體性 (信願以為體)</vt:lpstr>
      <vt:lpstr>歸依之體性 (信願以為體)</vt:lpstr>
      <vt:lpstr>歸依三寶之熏修指導原則</vt:lpstr>
      <vt:lpstr>歸依之真義 (自力自依止)</vt:lpstr>
      <vt:lpstr>歸依之真義 (自力自依止)</vt:lpstr>
      <vt:lpstr>歸依之真義 (自力自依止)</vt:lpstr>
      <vt:lpstr>歸依之真義 (自力自依止)</vt:lpstr>
      <vt:lpstr>歸依之真義 (自力自依止)</vt:lpstr>
      <vt:lpstr>PowerPoint Presentation</vt:lpstr>
      <vt:lpstr>正見的意義是什麼？</vt:lpstr>
      <vt:lpstr>正見的意義是什麼？</vt:lpstr>
      <vt:lpstr>正見的意義是什麼？</vt:lpstr>
      <vt:lpstr>PowerPoint Presentation</vt:lpstr>
      <vt:lpstr>為何學佛需要正見？</vt:lpstr>
      <vt:lpstr>為何學佛需要正見？</vt:lpstr>
      <vt:lpstr>為何學佛需要正見？</vt:lpstr>
      <vt:lpstr>為何學佛需要正見？</vt:lpstr>
      <vt:lpstr>為何學佛需要正見？</vt:lpstr>
      <vt:lpstr>為何學佛需要正見？</vt:lpstr>
      <vt:lpstr>為何學佛需要正見？</vt:lpstr>
      <vt:lpstr>為何學佛需要正見？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Renjian Fojiao  人間佛教 </dc:title>
  <dc:creator>Yan Rong SHI</dc:creator>
  <cp:lastModifiedBy>Yan Rong Shi</cp:lastModifiedBy>
  <cp:revision>578</cp:revision>
  <dcterms:created xsi:type="dcterms:W3CDTF">2015-05-04T06:33:57Z</dcterms:created>
  <dcterms:modified xsi:type="dcterms:W3CDTF">2015-07-30T05:28:55Z</dcterms:modified>
</cp:coreProperties>
</file>