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矩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BCC3624-448B-4CF4-9D0F-37167625B8AC}" type="datetimeFigureOut">
              <a:rPr lang="zh-TW" altLang="en-US" smtClean="0"/>
              <a:t>2014/7/12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FD851F-62E0-4700-8DCE-BC7E0388B1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8077200" cy="2680320"/>
          </a:xfrm>
        </p:spPr>
        <p:txBody>
          <a:bodyPr>
            <a:normAutofit/>
          </a:bodyPr>
          <a:lstStyle/>
          <a:p>
            <a:r>
              <a:rPr lang="zh-TW" altLang="zh-TW" sz="5400" b="1" dirty="0"/>
              <a:t>菩薩除怖畏的</a:t>
            </a:r>
            <a:r>
              <a:rPr lang="zh-TW" altLang="zh-TW" sz="5400" b="1" dirty="0" smtClean="0"/>
              <a:t>方法</a:t>
            </a:r>
            <a:r>
              <a:rPr lang="en-US" altLang="zh-TW" sz="5400" b="1" dirty="0" smtClean="0"/>
              <a:t/>
            </a:r>
            <a:br>
              <a:rPr lang="en-US" altLang="zh-TW" sz="5400" b="1" dirty="0" smtClean="0"/>
            </a:br>
            <a:r>
              <a:rPr lang="en-US" altLang="zh-TW" sz="5400" dirty="0" smtClean="0"/>
              <a:t>p.29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04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p.32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/>
              <a:t>佛弟子於阿蘭若處</a:t>
            </a:r>
            <a:r>
              <a:rPr lang="zh-TW" altLang="zh-TW" sz="3600" b="1" dirty="0" smtClean="0"/>
              <a:t>，</a:t>
            </a:r>
            <a:r>
              <a:rPr lang="en-US" altLang="zh-TW" sz="3600" b="1" dirty="0" smtClean="0"/>
              <a:t>……</a:t>
            </a:r>
            <a:r>
              <a:rPr lang="zh-TW" altLang="zh-TW" sz="3600" b="1" dirty="0"/>
              <a:t>自隨懎然驚怖；及為惡魔作種種惡事來恐怖之，欲令其退。以是故，佛次第為說八念</a:t>
            </a:r>
            <a:r>
              <a:rPr lang="zh-TW" altLang="zh-TW" sz="3600" b="1" dirty="0" smtClean="0"/>
              <a:t>。</a:t>
            </a:r>
            <a:endParaRPr lang="en-US" altLang="zh-TW" sz="3600" b="1" dirty="0" smtClean="0"/>
          </a:p>
          <a:p>
            <a:endParaRPr lang="en-US" altLang="zh-TW" sz="3600" b="1" dirty="0" smtClean="0"/>
          </a:p>
          <a:p>
            <a:r>
              <a:rPr lang="en-US" altLang="zh-TW" sz="3600" b="1" dirty="0" smtClean="0"/>
              <a:t>1</a:t>
            </a:r>
            <a:r>
              <a:rPr lang="zh-TW" altLang="en-US" sz="3600" b="1" dirty="0" smtClean="0"/>
              <a:t>、念佛，</a:t>
            </a:r>
            <a:r>
              <a:rPr lang="en-US" altLang="zh-TW" sz="3600" b="1" dirty="0" smtClean="0"/>
              <a:t>2</a:t>
            </a:r>
            <a:r>
              <a:rPr lang="zh-TW" altLang="en-US" sz="3600" b="1" dirty="0" smtClean="0"/>
              <a:t>、念法，</a:t>
            </a:r>
            <a:r>
              <a:rPr lang="en-US" altLang="zh-TW" sz="3600" b="1" dirty="0" smtClean="0"/>
              <a:t>3</a:t>
            </a:r>
            <a:r>
              <a:rPr lang="zh-TW" altLang="en-US" sz="3600" b="1" dirty="0" smtClean="0"/>
              <a:t>、念僧，</a:t>
            </a:r>
            <a:endParaRPr lang="en-US" altLang="zh-TW" sz="3600" b="1" dirty="0" smtClean="0"/>
          </a:p>
          <a:p>
            <a:r>
              <a:rPr lang="en-US" altLang="zh-TW" sz="3600" b="1" dirty="0" smtClean="0"/>
              <a:t>4</a:t>
            </a:r>
            <a:r>
              <a:rPr lang="zh-TW" altLang="en-US" sz="3600" b="1" dirty="0" smtClean="0"/>
              <a:t>、念施，</a:t>
            </a:r>
            <a:r>
              <a:rPr lang="en-US" altLang="zh-TW" sz="3600" b="1" dirty="0" smtClean="0"/>
              <a:t>5</a:t>
            </a:r>
            <a:r>
              <a:rPr lang="zh-TW" altLang="en-US" sz="3600" b="1" dirty="0" smtClean="0"/>
              <a:t>、念戒，</a:t>
            </a:r>
            <a:r>
              <a:rPr lang="en-US" altLang="zh-TW" sz="3600" b="1" dirty="0" smtClean="0"/>
              <a:t>6</a:t>
            </a:r>
            <a:r>
              <a:rPr lang="zh-TW" altLang="en-US" sz="3600" b="1" dirty="0" smtClean="0"/>
              <a:t>、</a:t>
            </a:r>
            <a:r>
              <a:rPr lang="zh-TW" altLang="en-US" sz="3600" b="1" dirty="0"/>
              <a:t>念天</a:t>
            </a:r>
            <a:r>
              <a:rPr lang="zh-TW" altLang="en-US" sz="3600" b="1" dirty="0" smtClean="0"/>
              <a:t>，</a:t>
            </a:r>
            <a:endParaRPr lang="en-US" altLang="zh-TW" sz="3600" b="1" dirty="0" smtClean="0"/>
          </a:p>
          <a:p>
            <a:r>
              <a:rPr lang="en-US" altLang="zh-TW" sz="3600" b="1" dirty="0" smtClean="0"/>
              <a:t>7</a:t>
            </a:r>
            <a:r>
              <a:rPr lang="zh-TW" altLang="en-US" sz="3600" b="1" dirty="0" smtClean="0"/>
              <a:t>、念安般念  </a:t>
            </a:r>
            <a:r>
              <a:rPr lang="en-US" altLang="zh-TW" sz="3600" b="1" dirty="0" smtClean="0"/>
              <a:t>(</a:t>
            </a:r>
            <a:r>
              <a:rPr lang="zh-TW" altLang="en-US" sz="3600" b="1" dirty="0" smtClean="0"/>
              <a:t>入</a:t>
            </a:r>
            <a:r>
              <a:rPr lang="zh-TW" altLang="en-US" sz="3600" b="1" dirty="0"/>
              <a:t>出</a:t>
            </a:r>
            <a:r>
              <a:rPr lang="zh-TW" altLang="en-US" sz="3600" b="1" dirty="0" smtClean="0"/>
              <a:t>息</a:t>
            </a:r>
            <a:r>
              <a:rPr lang="en-US" altLang="zh-TW" sz="3600" b="1" dirty="0" smtClean="0"/>
              <a:t>)</a:t>
            </a:r>
          </a:p>
          <a:p>
            <a:r>
              <a:rPr lang="en-US" altLang="zh-TW" sz="3600" b="1" dirty="0" smtClean="0"/>
              <a:t>8</a:t>
            </a:r>
            <a:r>
              <a:rPr lang="zh-TW" altLang="en-US" sz="3600" b="1" dirty="0" smtClean="0"/>
              <a:t>、念死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3938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3800" dirty="0"/>
              <a:t>問曰：經中</a:t>
            </a:r>
            <a:r>
              <a:rPr lang="zh-TW" altLang="zh-TW" sz="3800" dirty="0" smtClean="0"/>
              <a:t>說</a:t>
            </a:r>
            <a:r>
              <a:rPr lang="zh-TW" altLang="en-US" sz="3800" dirty="0" smtClean="0"/>
              <a:t>前</a:t>
            </a:r>
            <a:r>
              <a:rPr lang="zh-TW" altLang="zh-TW" sz="3800" dirty="0" smtClean="0"/>
              <a:t>三</a:t>
            </a:r>
            <a:r>
              <a:rPr lang="zh-TW" altLang="zh-TW" sz="3800" dirty="0"/>
              <a:t>念因緣除恐怖</a:t>
            </a:r>
            <a:r>
              <a:rPr lang="zh-TW" altLang="zh-TW" sz="3800" dirty="0" smtClean="0"/>
              <a:t>，</a:t>
            </a:r>
            <a:r>
              <a:rPr lang="zh-TW" altLang="en-US" sz="3800" dirty="0" smtClean="0"/>
              <a:t>後</a:t>
            </a:r>
            <a:r>
              <a:rPr lang="zh-TW" altLang="zh-TW" sz="3800" dirty="0" smtClean="0"/>
              <a:t>五</a:t>
            </a:r>
            <a:r>
              <a:rPr lang="zh-TW" altLang="zh-TW" sz="3800" dirty="0"/>
              <a:t>念復云何能除恐怖</a:t>
            </a:r>
            <a:r>
              <a:rPr lang="zh-TW" altLang="zh-TW" sz="3800" dirty="0" smtClean="0"/>
              <a:t>？</a:t>
            </a:r>
            <a:r>
              <a:rPr lang="en-US" altLang="zh-TW" sz="3800" dirty="0" smtClean="0"/>
              <a:t> P.32</a:t>
            </a:r>
            <a:endParaRPr lang="zh-TW" altLang="en-US" sz="3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TW" sz="4400" b="1" dirty="0" smtClean="0"/>
              <a:t>P.33</a:t>
            </a:r>
          </a:p>
          <a:p>
            <a:r>
              <a:rPr lang="zh-TW" altLang="zh-TW" sz="4400" b="1" dirty="0" smtClean="0"/>
              <a:t>是</a:t>
            </a:r>
            <a:r>
              <a:rPr lang="zh-TW" altLang="zh-TW" sz="4400" b="1" dirty="0"/>
              <a:t>五念，佛雖不說，亦當除恐怖。所以者何</a:t>
            </a:r>
            <a:r>
              <a:rPr lang="zh-TW" altLang="zh-TW" sz="4400" b="1" dirty="0" smtClean="0"/>
              <a:t>？</a:t>
            </a:r>
            <a:endParaRPr lang="en-US" altLang="zh-TW" sz="4400" b="1" dirty="0" smtClean="0"/>
          </a:p>
          <a:p>
            <a:r>
              <a:rPr lang="zh-TW" altLang="zh-TW" sz="4400" b="1" dirty="0" smtClean="0"/>
              <a:t>念</a:t>
            </a:r>
            <a:r>
              <a:rPr lang="zh-TW" altLang="zh-TW" sz="4400" b="1" dirty="0"/>
              <a:t>他功德以除恐怖則難</a:t>
            </a:r>
            <a:r>
              <a:rPr lang="zh-TW" altLang="zh-TW" sz="4400" b="1" dirty="0" smtClean="0"/>
              <a:t>，</a:t>
            </a:r>
            <a:endParaRPr lang="en-US" altLang="zh-TW" sz="4400" b="1" dirty="0" smtClean="0"/>
          </a:p>
          <a:p>
            <a:r>
              <a:rPr lang="zh-TW" altLang="zh-TW" sz="4400" b="1" dirty="0" smtClean="0"/>
              <a:t>自</a:t>
            </a:r>
            <a:r>
              <a:rPr lang="zh-TW" altLang="zh-TW" sz="4400" b="1" dirty="0"/>
              <a:t>念己事以除恐怖則易</a:t>
            </a:r>
            <a:r>
              <a:rPr lang="zh-TW" altLang="zh-TW" sz="4400" b="1" dirty="0" smtClean="0"/>
              <a:t>，</a:t>
            </a:r>
            <a:endParaRPr lang="en-US" altLang="zh-TW" sz="4400" b="1" dirty="0" smtClean="0"/>
          </a:p>
          <a:p>
            <a:r>
              <a:rPr lang="zh-TW" altLang="zh-TW" sz="4400" b="1" dirty="0" smtClean="0"/>
              <a:t>以</a:t>
            </a:r>
            <a:r>
              <a:rPr lang="zh-TW" altLang="zh-TW" sz="4400" b="1" dirty="0"/>
              <a:t>是故佛不說。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56238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p.29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000" b="1" dirty="0"/>
              <a:t>滅諸怖</a:t>
            </a:r>
            <a:r>
              <a:rPr lang="zh-TW" altLang="zh-TW" sz="4000" b="1" dirty="0" smtClean="0"/>
              <a:t>畏：以</a:t>
            </a:r>
            <a:r>
              <a:rPr lang="zh-TW" altLang="zh-TW" sz="4000" b="1" dirty="0"/>
              <a:t>三因緣能滅怖畏</a:t>
            </a:r>
            <a:r>
              <a:rPr lang="zh-TW" altLang="zh-TW" sz="4000" b="1" dirty="0" smtClean="0"/>
              <a:t>：</a:t>
            </a:r>
            <a:endParaRPr lang="en-US" altLang="zh-TW" sz="4000" b="1" dirty="0" smtClean="0"/>
          </a:p>
          <a:p>
            <a:endParaRPr lang="zh-TW" altLang="zh-TW" sz="4000" dirty="0"/>
          </a:p>
          <a:p>
            <a:r>
              <a:rPr lang="zh-TW" altLang="zh-TW" sz="4000" b="1" dirty="0"/>
              <a:t>一、見無我我所法相故能除怖畏，</a:t>
            </a:r>
            <a:endParaRPr lang="zh-TW" altLang="zh-TW" sz="4000" dirty="0"/>
          </a:p>
          <a:p>
            <a:r>
              <a:rPr lang="zh-TW" altLang="zh-TW" sz="4000" b="1" dirty="0"/>
              <a:t>二、以方便力故，</a:t>
            </a:r>
            <a:endParaRPr lang="zh-TW" altLang="zh-TW" sz="4000" dirty="0"/>
          </a:p>
          <a:p>
            <a:r>
              <a:rPr lang="zh-TW" altLang="zh-TW" sz="4000" b="1" dirty="0"/>
              <a:t>三、以心膽力故能除怖畏。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73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p.29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000" b="1" dirty="0"/>
              <a:t>見無我我所者</a:t>
            </a:r>
            <a:r>
              <a:rPr lang="zh-TW" altLang="zh-TW" sz="4000" b="1" dirty="0" smtClean="0"/>
              <a:t>，除</a:t>
            </a:r>
            <a:r>
              <a:rPr lang="zh-TW" altLang="zh-TW" sz="4000" b="1" dirty="0"/>
              <a:t>五種怖畏</a:t>
            </a:r>
            <a:r>
              <a:rPr lang="zh-TW" altLang="zh-TW" sz="4000" b="1" dirty="0" smtClean="0"/>
              <a:t>。</a:t>
            </a:r>
            <a:endParaRPr lang="en-US" altLang="zh-TW" sz="4000" b="1" dirty="0" smtClean="0"/>
          </a:p>
          <a:p>
            <a:r>
              <a:rPr lang="en-US" altLang="zh-TW" sz="4000" b="1" dirty="0" smtClean="0"/>
              <a:t>1</a:t>
            </a:r>
            <a:r>
              <a:rPr lang="zh-TW" altLang="en-US" sz="4000" b="1" dirty="0" smtClean="0"/>
              <a:t>、</a:t>
            </a:r>
            <a:r>
              <a:rPr lang="zh-TW" altLang="zh-TW" sz="4000" b="1" dirty="0" smtClean="0"/>
              <a:t>不</a:t>
            </a:r>
            <a:r>
              <a:rPr lang="zh-TW" altLang="zh-TW" sz="4000" b="1" dirty="0"/>
              <a:t>活</a:t>
            </a:r>
            <a:r>
              <a:rPr lang="zh-TW" altLang="zh-TW" sz="4000" b="1" dirty="0" smtClean="0"/>
              <a:t>畏</a:t>
            </a:r>
            <a:r>
              <a:rPr lang="en-US" altLang="zh-TW" sz="4000" b="1" dirty="0" smtClean="0"/>
              <a:t>   p.30 (n.132)</a:t>
            </a:r>
            <a:endParaRPr lang="en-US" altLang="zh-TW" sz="4000" b="1" dirty="0" smtClean="0"/>
          </a:p>
          <a:p>
            <a:r>
              <a:rPr lang="en-US" altLang="zh-TW" sz="4000" b="1" dirty="0" smtClean="0"/>
              <a:t>2</a:t>
            </a:r>
            <a:r>
              <a:rPr lang="zh-TW" altLang="en-US" sz="4000" b="1" dirty="0" smtClean="0"/>
              <a:t>、</a:t>
            </a:r>
            <a:r>
              <a:rPr lang="zh-TW" altLang="zh-TW" sz="4000" b="1" dirty="0" smtClean="0"/>
              <a:t>惡名畏</a:t>
            </a:r>
            <a:endParaRPr lang="en-US" altLang="zh-TW" sz="4000" b="1" dirty="0" smtClean="0"/>
          </a:p>
          <a:p>
            <a:r>
              <a:rPr lang="en-US" altLang="zh-TW" sz="4000" b="1" dirty="0"/>
              <a:t>3</a:t>
            </a:r>
            <a:r>
              <a:rPr lang="zh-TW" altLang="zh-TW" sz="4000" b="1" dirty="0" smtClean="0"/>
              <a:t>、</a:t>
            </a:r>
            <a:r>
              <a:rPr lang="zh-TW" altLang="zh-TW" sz="4000" b="1" dirty="0"/>
              <a:t>死</a:t>
            </a:r>
            <a:r>
              <a:rPr lang="zh-TW" altLang="zh-TW" sz="4000" b="1" dirty="0" smtClean="0"/>
              <a:t>畏</a:t>
            </a:r>
            <a:endParaRPr lang="en-US" altLang="zh-TW" sz="4000" b="1" dirty="0" smtClean="0"/>
          </a:p>
          <a:p>
            <a:r>
              <a:rPr lang="en-US" altLang="zh-TW" sz="4000" b="1" dirty="0"/>
              <a:t>4</a:t>
            </a:r>
            <a:r>
              <a:rPr lang="zh-TW" altLang="zh-TW" sz="4000" b="1" dirty="0" smtClean="0"/>
              <a:t>、</a:t>
            </a:r>
            <a:r>
              <a:rPr lang="zh-TW" altLang="zh-TW" sz="4000" b="1" dirty="0"/>
              <a:t>墮惡道</a:t>
            </a:r>
            <a:r>
              <a:rPr lang="zh-TW" altLang="zh-TW" sz="4000" b="1" dirty="0" smtClean="0"/>
              <a:t>畏</a:t>
            </a:r>
            <a:endParaRPr lang="en-US" altLang="zh-TW" sz="4000" b="1" dirty="0" smtClean="0"/>
          </a:p>
          <a:p>
            <a:r>
              <a:rPr lang="en-US" altLang="zh-TW" sz="4000" b="1" dirty="0"/>
              <a:t>5</a:t>
            </a:r>
            <a:r>
              <a:rPr lang="zh-TW" altLang="zh-TW" sz="4000" b="1" dirty="0" smtClean="0"/>
              <a:t>、</a:t>
            </a:r>
            <a:r>
              <a:rPr lang="zh-TW" altLang="zh-TW" sz="4000" b="1" dirty="0"/>
              <a:t>大眾威德畏</a:t>
            </a:r>
            <a:endParaRPr lang="zh-TW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77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有</a:t>
            </a:r>
            <a:r>
              <a:rPr lang="zh-TW" altLang="zh-TW" dirty="0" smtClean="0"/>
              <a:t>方便力：念</a:t>
            </a:r>
            <a:r>
              <a:rPr lang="zh-TW" altLang="zh-TW" dirty="0"/>
              <a:t>正思惟業果</a:t>
            </a:r>
            <a:r>
              <a:rPr lang="zh-TW" altLang="zh-TW" dirty="0" smtClean="0"/>
              <a:t>報</a:t>
            </a:r>
            <a:r>
              <a:rPr lang="en-US" altLang="zh-TW" dirty="0" smtClean="0"/>
              <a:t> p.30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/>
              <a:t>應作是念：諸大國王在深宮殿，象馬車步四兵侍衛，業因緣盡亦受種種諸衰惱事。又業因緣守護者，雖行險道中、入大海水、在大戰陣亦安隱無患。我先世業因緣，若在聚落，若在阿練若處，業因緣必受其報，如是思惟已，除滅怖畏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54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400" b="1" dirty="0"/>
              <a:t>復作是念：若我為守護身故，入城邑聚落，捨阿練若處者，無有能勝善身業、善口業、善意業守護者。如佛告波斯匿王：「若人行身善業、行口善業、行意善業，是名為人善自守護，是人若言我善自守護者是為實說。大王！是人雖無四兵衛護，亦可名為善好守護。何以故？如是守護名內守護，非外守護</a:t>
            </a:r>
            <a:r>
              <a:rPr lang="zh-TW" altLang="zh-TW" sz="3400" b="1" dirty="0" smtClean="0"/>
              <a:t>。</a:t>
            </a:r>
            <a:r>
              <a:rPr lang="en-US" altLang="zh-TW" sz="3400" b="1" dirty="0" smtClean="0"/>
              <a:t>……</a:t>
            </a:r>
            <a:endParaRPr lang="zh-TW" altLang="en-US" sz="3400" dirty="0"/>
          </a:p>
        </p:txBody>
      </p:sp>
    </p:spTree>
    <p:extLst>
      <p:ext uri="{BB962C8B-B14F-4D97-AF65-F5344CB8AC3E}">
        <p14:creationId xmlns:p14="http://schemas.microsoft.com/office/powerpoint/2010/main" val="30005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4000" b="1" dirty="0"/>
              <a:t>復作是念：是諸鳥獸腹行虫等在阿練若處，身不行善、口不行善、意不行善，以遠聚落住故而無所畏，我之心智豈不如此鳥獸等耶？如是思惟除諸怖畏。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939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zh-TW" altLang="zh-TW" sz="3600" b="1" dirty="0"/>
              <a:t>又以念佛故，在阿練若處，能破一切諸怖畏事，如《經》說：「汝諸比丘阿練若處，若在樹下、若在空舍。或生怖畏、心沒毛竪者，汝當念我是如來、應正遍知、明行足、善逝、世間解、無上士、調御丈夫、天人師、佛、世尊。如是念時怖畏即滅。」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226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1504"/>
          </a:xfrm>
        </p:spPr>
        <p:txBody>
          <a:bodyPr>
            <a:noAutofit/>
          </a:bodyPr>
          <a:lstStyle/>
          <a:p>
            <a:r>
              <a:rPr lang="zh-TW" altLang="zh-TW" sz="3600" dirty="0"/>
              <a:t>大膽：名心不怯弱，決定求道。如說</a:t>
            </a:r>
            <a:r>
              <a:rPr lang="zh-TW" altLang="zh-TW" sz="3600" dirty="0" smtClean="0"/>
              <a:t>：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 smtClean="0"/>
              <a:t>若</a:t>
            </a:r>
            <a:r>
              <a:rPr lang="zh-TW" altLang="zh-TW" sz="3600" b="1" dirty="0"/>
              <a:t>人自起業，怖畏不得脫，不怖亦不脫，怖則失正利。</a:t>
            </a:r>
            <a:endParaRPr lang="zh-TW" altLang="zh-TW" sz="3600" dirty="0"/>
          </a:p>
          <a:p>
            <a:r>
              <a:rPr lang="zh-TW" altLang="zh-TW" sz="3600" b="1" dirty="0"/>
              <a:t>如是知不免，而破餘利者，則行小人事，比丘所不應；</a:t>
            </a:r>
            <a:endParaRPr lang="zh-TW" altLang="zh-TW" sz="3600" dirty="0"/>
          </a:p>
          <a:p>
            <a:r>
              <a:rPr lang="zh-TW" altLang="zh-TW" sz="3600" b="1" dirty="0"/>
              <a:t>若有怖畏者，應畏於生死，一切諸怖畏，生死皆為因。</a:t>
            </a:r>
            <a:endParaRPr lang="zh-TW" altLang="zh-TW" sz="3600" dirty="0"/>
          </a:p>
          <a:p>
            <a:r>
              <a:rPr lang="zh-TW" altLang="zh-TW" sz="3600" b="1" dirty="0"/>
              <a:t>是故行道者，欲脫於生死，亦救於他人，不應生怖畏。</a:t>
            </a:r>
            <a:endParaRPr lang="zh-TW" altLang="zh-TW" sz="3600" dirty="0"/>
          </a:p>
        </p:txBody>
      </p:sp>
    </p:spTree>
    <p:extLst>
      <p:ext uri="{BB962C8B-B14F-4D97-AF65-F5344CB8AC3E}">
        <p14:creationId xmlns:p14="http://schemas.microsoft.com/office/powerpoint/2010/main" val="4644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如佛《離怖畏經</a:t>
            </a:r>
            <a:r>
              <a:rPr lang="zh-TW" altLang="zh-TW" dirty="0" smtClean="0"/>
              <a:t>》</a:t>
            </a:r>
            <a:r>
              <a:rPr lang="en-US" altLang="zh-TW" dirty="0" smtClean="0"/>
              <a:t>… p.31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zh-TW" altLang="zh-TW" sz="3600" b="1" dirty="0"/>
              <a:t>菩薩如是，在阿練若處，應生草木想、石瓦想、水中影想、鏡中像想，於語言生響想，於心生幻想。此中誰驚誰畏，菩薩爾時則正觀身，無我、無我所，無眾生，無壽者、命者，無養育者，無男、無女，無知者、見者。怖畏名為虛妄分別，我則不應隨虛妄分別，菩薩如是應如草木住阿練若處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4629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模組">
  <a:themeElements>
    <a:clrScheme name="模組">
      <a:dk1>
        <a:sysClr val="windowText" lastClr="000000"/>
      </a:dk1>
      <a:lt1>
        <a:sysClr val="window" lastClr="C7EDCC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模組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模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843</Words>
  <Application>Microsoft Office PowerPoint</Application>
  <PresentationFormat>如螢幕大小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模組</vt:lpstr>
      <vt:lpstr>菩薩除怖畏的方法 p.29</vt:lpstr>
      <vt:lpstr>p.29</vt:lpstr>
      <vt:lpstr>p.29</vt:lpstr>
      <vt:lpstr>有方便力：念正思惟業果報 p.30</vt:lpstr>
      <vt:lpstr>PowerPoint 簡報</vt:lpstr>
      <vt:lpstr>PowerPoint 簡報</vt:lpstr>
      <vt:lpstr>PowerPoint 簡報</vt:lpstr>
      <vt:lpstr>大膽：名心不怯弱，決定求道。如說：</vt:lpstr>
      <vt:lpstr>如佛《離怖畏經》… p.31</vt:lpstr>
      <vt:lpstr>p.32</vt:lpstr>
      <vt:lpstr>問曰：經中說前三念因緣除恐怖，後五念復云何能除恐怖？ P.32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菩薩除怖畏的方法</dc:title>
  <dc:creator>shikairen</dc:creator>
  <cp:lastModifiedBy>shikairen</cp:lastModifiedBy>
  <cp:revision>9</cp:revision>
  <dcterms:created xsi:type="dcterms:W3CDTF">2014-07-11T19:44:45Z</dcterms:created>
  <dcterms:modified xsi:type="dcterms:W3CDTF">2014-07-11T20:52:03Z</dcterms:modified>
</cp:coreProperties>
</file>